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10287000" cx="18288000"/>
  <p:notesSz cx="6858000" cy="9144000"/>
  <p:embeddedFontLst>
    <p:embeddedFont>
      <p:font typeface="Roboto"/>
      <p:regular r:id="rId41"/>
      <p:bold r:id="rId42"/>
      <p:italic r:id="rId43"/>
      <p:boldItalic r:id="rId44"/>
    </p:embeddedFont>
    <p:embeddedFont>
      <p:font typeface="Roboto Medium"/>
      <p:regular r:id="rId45"/>
      <p:bold r:id="rId46"/>
      <p:italic r:id="rId47"/>
      <p:boldItalic r:id="rId48"/>
    </p:embeddedFont>
    <p:embeddedFont>
      <p:font typeface="Google Sans"/>
      <p:regular r:id="rId49"/>
      <p:bold r:id="rId50"/>
      <p:italic r:id="rId51"/>
      <p:boldItalic r:id="rId52"/>
    </p:embeddedFont>
    <p:embeddedFont>
      <p:font typeface="Google Sans Medium"/>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D386148-0BDA-4318-96F4-FF22208D3515}">
  <a:tblStyle styleId="{5D386148-0BDA-4318-96F4-FF22208D351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Roboto-bold.fntdata"/><Relationship Id="rId41" Type="http://schemas.openxmlformats.org/officeDocument/2006/relationships/font" Target="fonts/Roboto-regular.fntdata"/><Relationship Id="rId44" Type="http://schemas.openxmlformats.org/officeDocument/2006/relationships/font" Target="fonts/Roboto-boldItalic.fntdata"/><Relationship Id="rId43" Type="http://schemas.openxmlformats.org/officeDocument/2006/relationships/font" Target="fonts/Roboto-italic.fntdata"/><Relationship Id="rId46" Type="http://schemas.openxmlformats.org/officeDocument/2006/relationships/font" Target="fonts/RobotoMedium-bold.fntdata"/><Relationship Id="rId45" Type="http://schemas.openxmlformats.org/officeDocument/2006/relationships/font" Target="fonts/RobotoMedium-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edium-boldItalic.fntdata"/><Relationship Id="rId47" Type="http://schemas.openxmlformats.org/officeDocument/2006/relationships/font" Target="fonts/RobotoMedium-italic.fntdata"/><Relationship Id="rId49" Type="http://schemas.openxmlformats.org/officeDocument/2006/relationships/font" Target="fonts/GoogleSans-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GoogleSans-italic.fntdata"/><Relationship Id="rId50" Type="http://schemas.openxmlformats.org/officeDocument/2006/relationships/font" Target="fonts/GoogleSans-bold.fntdata"/><Relationship Id="rId53" Type="http://schemas.openxmlformats.org/officeDocument/2006/relationships/font" Target="fonts/GoogleSansMedium-regular.fntdata"/><Relationship Id="rId52" Type="http://schemas.openxmlformats.org/officeDocument/2006/relationships/font" Target="fonts/GoogleSans-boldItalic.fntdata"/><Relationship Id="rId11" Type="http://schemas.openxmlformats.org/officeDocument/2006/relationships/slide" Target="slides/slide5.xml"/><Relationship Id="rId55" Type="http://schemas.openxmlformats.org/officeDocument/2006/relationships/font" Target="fonts/GoogleSansMedium-italic.fntdata"/><Relationship Id="rId10" Type="http://schemas.openxmlformats.org/officeDocument/2006/relationships/slide" Target="slides/slide4.xml"/><Relationship Id="rId54" Type="http://schemas.openxmlformats.org/officeDocument/2006/relationships/font" Target="fonts/GoogleSansMedium-bold.fntdata"/><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font" Target="fonts/GoogleSansMedium-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3.png>
</file>

<file path=ppt/media/image15.png>
</file>

<file path=ppt/media/image17.png>
</file>

<file path=ppt/media/image2.png>
</file>

<file path=ppt/media/image20.png>
</file>

<file path=ppt/media/image22.png>
</file>

<file path=ppt/media/image23.gif>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e980de4d4a_1_48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e980de4d4a_1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980de4d4a_1_56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e980de4d4a_1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e980de4d4a_1_57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e980de4d4a_1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e980de4d4a_1_5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e980de4d4a_1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e980de4d4a_1_58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e980de4d4a_1_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e980de4d4a_1_59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e980de4d4a_1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e980de4d4a_1_6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e980de4d4a_1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e980de4d4a_1_6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e980de4d4a_1_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e980de4d4a_1_6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e980de4d4a_1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e980de4d4a_1_6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e980de4d4a_1_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e980de4d4a_1_64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e980de4d4a_1_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e980de4d4a_1_49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e980de4d4a_1_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e980de4d4a_1_64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e980de4d4a_1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e980de4d4a_1_69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e980de4d4a_1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e980de4d4a_1_69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e980de4d4a_1_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e980de4d4a_1_74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e980de4d4a_1_7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e980de4d4a_1_7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e980de4d4a_1_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e980de4d4a_1_77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e980de4d4a_1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e980de4d4a_1_7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e980de4d4a_1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e980de4d4a_1_78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e980de4d4a_1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e980de4d4a_1_79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e980de4d4a_1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e980de4d4a_1_79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e980de4d4a_1_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e980de4d4a_1_50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e980de4d4a_1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e980de4d4a_1_80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e980de4d4a_1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e980de4d4a_1_8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e980de4d4a_1_8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e980de4d4a_1_8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e980de4d4a_1_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e980de4d4a_1_8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e980de4d4a_1_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e980de4d4a_1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e980de4d4a_1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e980de4d4a_1_50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e980de4d4a_1_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e980de4d4a_1_5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e980de4d4a_1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e980de4d4a_1_5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e980de4d4a_1_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e980de4d4a_1_5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e980de4d4a_1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980de4d4a_1_5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980de4d4a_1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e980de4d4a_1_5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e980de4d4a_1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ue Video Info" showMasterSp="0">
  <p:cSld name="Blank_1_1">
    <p:bg>
      <p:bgPr>
        <a:noFill/>
      </p:bgPr>
    </p:bg>
    <p:spTree>
      <p:nvGrpSpPr>
        <p:cNvPr id="7" name="Shape 7"/>
        <p:cNvGrpSpPr/>
        <p:nvPr/>
      </p:nvGrpSpPr>
      <p:grpSpPr>
        <a:xfrm>
          <a:off x="0" y="0"/>
          <a:ext cx="0" cy="0"/>
          <a:chOff x="0" y="0"/>
          <a:chExt cx="0" cy="0"/>
        </a:xfrm>
      </p:grpSpPr>
      <p:sp>
        <p:nvSpPr>
          <p:cNvPr id="8" name="Google Shape;8;p2"/>
          <p:cNvSpPr/>
          <p:nvPr/>
        </p:nvSpPr>
        <p:spPr>
          <a:xfrm>
            <a:off x="-18300" y="-95250"/>
            <a:ext cx="18400800" cy="10496400"/>
          </a:xfrm>
          <a:prstGeom prst="rect">
            <a:avLst/>
          </a:prstGeom>
          <a:solidFill>
            <a:schemeClr val="accent5"/>
          </a:solidFill>
          <a:ln>
            <a:noFill/>
          </a:ln>
        </p:spPr>
        <p:txBody>
          <a:bodyPr anchorCtr="0" anchor="ctr" bIns="91450" lIns="91450" spcFirstLastPara="1" rIns="91450" wrap="square" tIns="91450">
            <a:noAutofit/>
          </a:bodyPr>
          <a:lstStyle/>
          <a:p>
            <a:pPr indent="0" lvl="0" marL="0" rtl="0" algn="l">
              <a:spcBef>
                <a:spcPts val="0"/>
              </a:spcBef>
              <a:spcAft>
                <a:spcPts val="0"/>
              </a:spcAft>
              <a:buNone/>
            </a:pPr>
            <a:r>
              <a:t/>
            </a:r>
            <a:endParaRPr/>
          </a:p>
        </p:txBody>
      </p:sp>
      <p:sp>
        <p:nvSpPr>
          <p:cNvPr id="9" name="Google Shape;9;p2"/>
          <p:cNvSpPr txBox="1"/>
          <p:nvPr>
            <p:ph type="title"/>
          </p:nvPr>
        </p:nvSpPr>
        <p:spPr>
          <a:xfrm>
            <a:off x="958500" y="2729700"/>
            <a:ext cx="16447200" cy="48276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44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hite Background">
  <p:cSld name="CUSTOM_1">
    <p:spTree>
      <p:nvGrpSpPr>
        <p:cNvPr id="36" name="Shape 36"/>
        <p:cNvGrpSpPr/>
        <p:nvPr/>
      </p:nvGrpSpPr>
      <p:grpSpPr>
        <a:xfrm>
          <a:off x="0" y="0"/>
          <a:ext cx="0" cy="0"/>
          <a:chOff x="0" y="0"/>
          <a:chExt cx="0" cy="0"/>
        </a:xfrm>
      </p:grpSpPr>
      <p:sp>
        <p:nvSpPr>
          <p:cNvPr id="37" name="Google Shape;37;p11"/>
          <p:cNvSpPr/>
          <p:nvPr/>
        </p:nvSpPr>
        <p:spPr>
          <a:xfrm>
            <a:off x="125" y="-125"/>
            <a:ext cx="18288000" cy="10287000"/>
          </a:xfrm>
          <a:prstGeom prst="rect">
            <a:avLst/>
          </a:prstGeom>
          <a:solidFill>
            <a:srgbClr val="FFFFFF"/>
          </a:solidFill>
          <a:ln>
            <a:noFill/>
          </a:ln>
        </p:spPr>
        <p:txBody>
          <a:bodyPr anchorCtr="0" anchor="ctr" bIns="91450" lIns="91450" spcFirstLastPara="1" rIns="91450" wrap="square" tIns="91450">
            <a:noAutofit/>
          </a:bodyPr>
          <a:lstStyle/>
          <a:p>
            <a:pPr indent="0" lvl="0" marL="0" rtl="0" algn="l">
              <a:spcBef>
                <a:spcPts val="0"/>
              </a:spcBef>
              <a:spcAft>
                <a:spcPts val="0"/>
              </a:spcAft>
              <a:buNone/>
            </a:pPr>
            <a:r>
              <a:t/>
            </a:r>
            <a:endParaRPr/>
          </a:p>
        </p:txBody>
      </p:sp>
      <p:sp>
        <p:nvSpPr>
          <p:cNvPr id="38" name="Google Shape;38;p11"/>
          <p:cNvSpPr txBox="1"/>
          <p:nvPr>
            <p:ph type="title"/>
          </p:nvPr>
        </p:nvSpPr>
        <p:spPr>
          <a:xfrm>
            <a:off x="1847500" y="1075775"/>
            <a:ext cx="14616300" cy="1075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hite Background 1">
  <p:cSld name="CUSTOM_1_1">
    <p:spTree>
      <p:nvGrpSpPr>
        <p:cNvPr id="39" name="Shape 39"/>
        <p:cNvGrpSpPr/>
        <p:nvPr/>
      </p:nvGrpSpPr>
      <p:grpSpPr>
        <a:xfrm>
          <a:off x="0" y="0"/>
          <a:ext cx="0" cy="0"/>
          <a:chOff x="0" y="0"/>
          <a:chExt cx="0" cy="0"/>
        </a:xfrm>
      </p:grpSpPr>
      <p:sp>
        <p:nvSpPr>
          <p:cNvPr id="40" name="Google Shape;40;p12"/>
          <p:cNvSpPr/>
          <p:nvPr/>
        </p:nvSpPr>
        <p:spPr>
          <a:xfrm>
            <a:off x="-18300" y="0"/>
            <a:ext cx="18400800" cy="10496400"/>
          </a:xfrm>
          <a:prstGeom prst="rect">
            <a:avLst/>
          </a:prstGeom>
          <a:solidFill>
            <a:srgbClr val="FFFFFF"/>
          </a:solidFill>
          <a:ln>
            <a:noFill/>
          </a:ln>
        </p:spPr>
        <p:txBody>
          <a:bodyPr anchorCtr="0" anchor="ctr" bIns="91450" lIns="91450" spcFirstLastPara="1" rIns="91450" wrap="square" tIns="914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_Title">
  <p:cSld name="CUSTOM_6">
    <p:spTree>
      <p:nvGrpSpPr>
        <p:cNvPr id="44" name="Shape 44"/>
        <p:cNvGrpSpPr/>
        <p:nvPr/>
      </p:nvGrpSpPr>
      <p:grpSpPr>
        <a:xfrm>
          <a:off x="0" y="0"/>
          <a:ext cx="0" cy="0"/>
          <a:chOff x="0" y="0"/>
          <a:chExt cx="0" cy="0"/>
        </a:xfrm>
      </p:grpSpPr>
      <p:sp>
        <p:nvSpPr>
          <p:cNvPr id="45" name="Google Shape;45;p14"/>
          <p:cNvSpPr txBox="1"/>
          <p:nvPr>
            <p:ph type="title"/>
          </p:nvPr>
        </p:nvSpPr>
        <p:spPr>
          <a:xfrm>
            <a:off x="914400" y="3072500"/>
            <a:ext cx="8153700" cy="4138800"/>
          </a:xfrm>
          <a:prstGeom prst="rect">
            <a:avLst/>
          </a:prstGeom>
        </p:spPr>
        <p:txBody>
          <a:bodyPr anchorCtr="0" anchor="ctr" bIns="0" lIns="0" spcFirstLastPara="1" rIns="182850" wrap="square" tIns="0">
            <a:noAutofit/>
          </a:bodyPr>
          <a:lstStyle>
            <a:lvl1pPr lvl="0" rtl="0">
              <a:lnSpc>
                <a:spcPct val="100000"/>
              </a:lnSpc>
              <a:spcBef>
                <a:spcPts val="0"/>
              </a:spcBef>
              <a:spcAft>
                <a:spcPts val="0"/>
              </a:spcAft>
              <a:buNone/>
              <a:defRPr sz="6000"/>
            </a:lvl1pPr>
            <a:lvl2pPr lvl="1" rtl="0">
              <a:lnSpc>
                <a:spcPct val="100000"/>
              </a:lnSpc>
              <a:spcBef>
                <a:spcPts val="0"/>
              </a:spcBef>
              <a:spcAft>
                <a:spcPts val="0"/>
              </a:spcAft>
              <a:buNone/>
              <a:defRPr sz="6000"/>
            </a:lvl2pPr>
            <a:lvl3pPr lvl="2" rtl="0">
              <a:lnSpc>
                <a:spcPct val="100000"/>
              </a:lnSpc>
              <a:spcBef>
                <a:spcPts val="0"/>
              </a:spcBef>
              <a:spcAft>
                <a:spcPts val="0"/>
              </a:spcAft>
              <a:buNone/>
              <a:defRPr sz="6000"/>
            </a:lvl3pPr>
            <a:lvl4pPr lvl="3" rtl="0">
              <a:lnSpc>
                <a:spcPct val="100000"/>
              </a:lnSpc>
              <a:spcBef>
                <a:spcPts val="0"/>
              </a:spcBef>
              <a:spcAft>
                <a:spcPts val="0"/>
              </a:spcAft>
              <a:buNone/>
              <a:defRPr sz="6000"/>
            </a:lvl4pPr>
            <a:lvl5pPr lvl="4" rtl="0">
              <a:lnSpc>
                <a:spcPct val="100000"/>
              </a:lnSpc>
              <a:spcBef>
                <a:spcPts val="0"/>
              </a:spcBef>
              <a:spcAft>
                <a:spcPts val="0"/>
              </a:spcAft>
              <a:buNone/>
              <a:defRPr sz="6000"/>
            </a:lvl5pPr>
            <a:lvl6pPr lvl="5" rtl="0">
              <a:lnSpc>
                <a:spcPct val="100000"/>
              </a:lnSpc>
              <a:spcBef>
                <a:spcPts val="0"/>
              </a:spcBef>
              <a:spcAft>
                <a:spcPts val="0"/>
              </a:spcAft>
              <a:buNone/>
              <a:defRPr sz="6000"/>
            </a:lvl6pPr>
            <a:lvl7pPr lvl="6" rtl="0">
              <a:lnSpc>
                <a:spcPct val="100000"/>
              </a:lnSpc>
              <a:spcBef>
                <a:spcPts val="0"/>
              </a:spcBef>
              <a:spcAft>
                <a:spcPts val="0"/>
              </a:spcAft>
              <a:buNone/>
              <a:defRPr sz="6000"/>
            </a:lvl7pPr>
            <a:lvl8pPr lvl="7" rtl="0">
              <a:lnSpc>
                <a:spcPct val="100000"/>
              </a:lnSpc>
              <a:spcBef>
                <a:spcPts val="0"/>
              </a:spcBef>
              <a:spcAft>
                <a:spcPts val="0"/>
              </a:spcAft>
              <a:buNone/>
              <a:defRPr sz="6000"/>
            </a:lvl8pPr>
            <a:lvl9pPr lvl="8" rtl="0">
              <a:lnSpc>
                <a:spcPct val="100000"/>
              </a:lnSpc>
              <a:spcBef>
                <a:spcPts val="0"/>
              </a:spcBef>
              <a:spcAft>
                <a:spcPts val="0"/>
              </a:spcAft>
              <a:buNone/>
              <a:defRPr sz="6000"/>
            </a:lvl9pPr>
          </a:lstStyle>
          <a:p/>
        </p:txBody>
      </p:sp>
      <p:sp>
        <p:nvSpPr>
          <p:cNvPr id="46" name="Google Shape;46;p14"/>
          <p:cNvSpPr txBox="1"/>
          <p:nvPr>
            <p:ph idx="1" type="subTitle"/>
          </p:nvPr>
        </p:nvSpPr>
        <p:spPr>
          <a:xfrm>
            <a:off x="911450" y="7529100"/>
            <a:ext cx="4008000" cy="1859700"/>
          </a:xfrm>
          <a:prstGeom prst="rect">
            <a:avLst/>
          </a:prstGeom>
        </p:spPr>
        <p:txBody>
          <a:bodyPr anchorCtr="0" anchor="b" bIns="0" lIns="0" spcFirstLastPara="1" rIns="0" wrap="square" tIns="0">
            <a:noAutofit/>
          </a:bodyPr>
          <a:lstStyle>
            <a:lvl1pPr lvl="0" rtl="0">
              <a:lnSpc>
                <a:spcPct val="115000"/>
              </a:lnSpc>
              <a:spcBef>
                <a:spcPts val="0"/>
              </a:spcBef>
              <a:spcAft>
                <a:spcPts val="0"/>
              </a:spcAft>
              <a:buNone/>
              <a:defRPr sz="2600"/>
            </a:lvl1pPr>
            <a:lvl2pPr lvl="1" rtl="0">
              <a:lnSpc>
                <a:spcPct val="115000"/>
              </a:lnSpc>
              <a:spcBef>
                <a:spcPts val="0"/>
              </a:spcBef>
              <a:spcAft>
                <a:spcPts val="0"/>
              </a:spcAft>
              <a:buNone/>
              <a:defRPr sz="2600"/>
            </a:lvl2pPr>
            <a:lvl3pPr lvl="2" rtl="0">
              <a:lnSpc>
                <a:spcPct val="115000"/>
              </a:lnSpc>
              <a:spcBef>
                <a:spcPts val="0"/>
              </a:spcBef>
              <a:spcAft>
                <a:spcPts val="0"/>
              </a:spcAft>
              <a:buNone/>
              <a:defRPr sz="2600"/>
            </a:lvl3pPr>
            <a:lvl4pPr lvl="3" rtl="0">
              <a:lnSpc>
                <a:spcPct val="115000"/>
              </a:lnSpc>
              <a:spcBef>
                <a:spcPts val="0"/>
              </a:spcBef>
              <a:spcAft>
                <a:spcPts val="0"/>
              </a:spcAft>
              <a:buNone/>
              <a:defRPr sz="2600"/>
            </a:lvl4pPr>
            <a:lvl5pPr lvl="4" rtl="0">
              <a:lnSpc>
                <a:spcPct val="115000"/>
              </a:lnSpc>
              <a:spcBef>
                <a:spcPts val="0"/>
              </a:spcBef>
              <a:spcAft>
                <a:spcPts val="0"/>
              </a:spcAft>
              <a:buNone/>
              <a:defRPr sz="2600"/>
            </a:lvl5pPr>
            <a:lvl6pPr lvl="5" rtl="0">
              <a:lnSpc>
                <a:spcPct val="115000"/>
              </a:lnSpc>
              <a:spcBef>
                <a:spcPts val="0"/>
              </a:spcBef>
              <a:spcAft>
                <a:spcPts val="0"/>
              </a:spcAft>
              <a:buNone/>
              <a:defRPr sz="2600"/>
            </a:lvl6pPr>
            <a:lvl7pPr lvl="6" rtl="0">
              <a:lnSpc>
                <a:spcPct val="115000"/>
              </a:lnSpc>
              <a:spcBef>
                <a:spcPts val="0"/>
              </a:spcBef>
              <a:spcAft>
                <a:spcPts val="0"/>
              </a:spcAft>
              <a:buNone/>
              <a:defRPr sz="2600"/>
            </a:lvl7pPr>
            <a:lvl8pPr lvl="7" rtl="0">
              <a:lnSpc>
                <a:spcPct val="115000"/>
              </a:lnSpc>
              <a:spcBef>
                <a:spcPts val="0"/>
              </a:spcBef>
              <a:spcAft>
                <a:spcPts val="0"/>
              </a:spcAft>
              <a:buNone/>
              <a:defRPr sz="2600"/>
            </a:lvl8pPr>
            <a:lvl9pPr lvl="8" rtl="0">
              <a:lnSpc>
                <a:spcPct val="115000"/>
              </a:lnSpc>
              <a:spcBef>
                <a:spcPts val="0"/>
              </a:spcBef>
              <a:spcAft>
                <a:spcPts val="0"/>
              </a:spcAft>
              <a:buNone/>
              <a:defRPr sz="2600"/>
            </a:lvl9pPr>
          </a:lstStyle>
          <a:p/>
        </p:txBody>
      </p:sp>
      <p:sp>
        <p:nvSpPr>
          <p:cNvPr id="47" name="Google Shape;47;p14"/>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pic>
        <p:nvPicPr>
          <p:cNvPr id="48" name="Google Shape;48;p14"/>
          <p:cNvPicPr preferRelativeResize="0"/>
          <p:nvPr/>
        </p:nvPicPr>
        <p:blipFill>
          <a:blip r:embed="rId2">
            <a:alphaModFix/>
          </a:blip>
          <a:stretch>
            <a:fillRect/>
          </a:stretch>
        </p:blipFill>
        <p:spPr>
          <a:xfrm>
            <a:off x="914350" y="920500"/>
            <a:ext cx="2242400" cy="3995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_Title 2">
  <p:cSld name="CUSTOM_6_1">
    <p:spTree>
      <p:nvGrpSpPr>
        <p:cNvPr id="49" name="Shape 49"/>
        <p:cNvGrpSpPr/>
        <p:nvPr/>
      </p:nvGrpSpPr>
      <p:grpSpPr>
        <a:xfrm>
          <a:off x="0" y="0"/>
          <a:ext cx="0" cy="0"/>
          <a:chOff x="0" y="0"/>
          <a:chExt cx="0" cy="0"/>
        </a:xfrm>
      </p:grpSpPr>
      <p:sp>
        <p:nvSpPr>
          <p:cNvPr id="50" name="Google Shape;50;p15"/>
          <p:cNvSpPr txBox="1"/>
          <p:nvPr>
            <p:ph type="title"/>
          </p:nvPr>
        </p:nvSpPr>
        <p:spPr>
          <a:xfrm>
            <a:off x="9220250" y="3072500"/>
            <a:ext cx="8153700" cy="4138800"/>
          </a:xfrm>
          <a:prstGeom prst="rect">
            <a:avLst/>
          </a:prstGeom>
        </p:spPr>
        <p:txBody>
          <a:bodyPr anchorCtr="0" anchor="ctr" bIns="0" lIns="0" spcFirstLastPara="1" rIns="182850" wrap="square" tIns="0">
            <a:noAutofit/>
          </a:bodyPr>
          <a:lstStyle>
            <a:lvl1pPr lvl="0" rtl="0">
              <a:lnSpc>
                <a:spcPct val="100000"/>
              </a:lnSpc>
              <a:spcBef>
                <a:spcPts val="0"/>
              </a:spcBef>
              <a:spcAft>
                <a:spcPts val="0"/>
              </a:spcAft>
              <a:buNone/>
              <a:defRPr sz="6000"/>
            </a:lvl1pPr>
            <a:lvl2pPr lvl="1" rtl="0">
              <a:lnSpc>
                <a:spcPct val="100000"/>
              </a:lnSpc>
              <a:spcBef>
                <a:spcPts val="0"/>
              </a:spcBef>
              <a:spcAft>
                <a:spcPts val="0"/>
              </a:spcAft>
              <a:buNone/>
              <a:defRPr sz="6000"/>
            </a:lvl2pPr>
            <a:lvl3pPr lvl="2" rtl="0">
              <a:lnSpc>
                <a:spcPct val="100000"/>
              </a:lnSpc>
              <a:spcBef>
                <a:spcPts val="0"/>
              </a:spcBef>
              <a:spcAft>
                <a:spcPts val="0"/>
              </a:spcAft>
              <a:buNone/>
              <a:defRPr sz="6000"/>
            </a:lvl3pPr>
            <a:lvl4pPr lvl="3" rtl="0">
              <a:lnSpc>
                <a:spcPct val="100000"/>
              </a:lnSpc>
              <a:spcBef>
                <a:spcPts val="0"/>
              </a:spcBef>
              <a:spcAft>
                <a:spcPts val="0"/>
              </a:spcAft>
              <a:buNone/>
              <a:defRPr sz="6000"/>
            </a:lvl4pPr>
            <a:lvl5pPr lvl="4" rtl="0">
              <a:lnSpc>
                <a:spcPct val="100000"/>
              </a:lnSpc>
              <a:spcBef>
                <a:spcPts val="0"/>
              </a:spcBef>
              <a:spcAft>
                <a:spcPts val="0"/>
              </a:spcAft>
              <a:buNone/>
              <a:defRPr sz="6000"/>
            </a:lvl5pPr>
            <a:lvl6pPr lvl="5" rtl="0">
              <a:lnSpc>
                <a:spcPct val="100000"/>
              </a:lnSpc>
              <a:spcBef>
                <a:spcPts val="0"/>
              </a:spcBef>
              <a:spcAft>
                <a:spcPts val="0"/>
              </a:spcAft>
              <a:buNone/>
              <a:defRPr sz="6000"/>
            </a:lvl6pPr>
            <a:lvl7pPr lvl="6" rtl="0">
              <a:lnSpc>
                <a:spcPct val="100000"/>
              </a:lnSpc>
              <a:spcBef>
                <a:spcPts val="0"/>
              </a:spcBef>
              <a:spcAft>
                <a:spcPts val="0"/>
              </a:spcAft>
              <a:buNone/>
              <a:defRPr sz="6000"/>
            </a:lvl7pPr>
            <a:lvl8pPr lvl="7" rtl="0">
              <a:lnSpc>
                <a:spcPct val="100000"/>
              </a:lnSpc>
              <a:spcBef>
                <a:spcPts val="0"/>
              </a:spcBef>
              <a:spcAft>
                <a:spcPts val="0"/>
              </a:spcAft>
              <a:buNone/>
              <a:defRPr sz="6000"/>
            </a:lvl8pPr>
            <a:lvl9pPr lvl="8" rtl="0">
              <a:lnSpc>
                <a:spcPct val="100000"/>
              </a:lnSpc>
              <a:spcBef>
                <a:spcPts val="0"/>
              </a:spcBef>
              <a:spcAft>
                <a:spcPts val="0"/>
              </a:spcAft>
              <a:buNone/>
              <a:defRPr sz="6000"/>
            </a:lvl9pPr>
          </a:lstStyle>
          <a:p/>
        </p:txBody>
      </p:sp>
      <p:sp>
        <p:nvSpPr>
          <p:cNvPr id="51" name="Google Shape;51;p15"/>
          <p:cNvSpPr txBox="1"/>
          <p:nvPr>
            <p:ph idx="1" type="subTitle"/>
          </p:nvPr>
        </p:nvSpPr>
        <p:spPr>
          <a:xfrm>
            <a:off x="9220250" y="7529100"/>
            <a:ext cx="4008000" cy="1859700"/>
          </a:xfrm>
          <a:prstGeom prst="rect">
            <a:avLst/>
          </a:prstGeom>
        </p:spPr>
        <p:txBody>
          <a:bodyPr anchorCtr="0" anchor="b" bIns="0" lIns="0" spcFirstLastPara="1" rIns="0" wrap="square" tIns="0">
            <a:noAutofit/>
          </a:bodyPr>
          <a:lstStyle>
            <a:lvl1pPr lvl="0" rtl="0">
              <a:lnSpc>
                <a:spcPct val="115000"/>
              </a:lnSpc>
              <a:spcBef>
                <a:spcPts val="0"/>
              </a:spcBef>
              <a:spcAft>
                <a:spcPts val="0"/>
              </a:spcAft>
              <a:buNone/>
              <a:defRPr sz="2600"/>
            </a:lvl1pPr>
            <a:lvl2pPr lvl="1" rtl="0">
              <a:lnSpc>
                <a:spcPct val="115000"/>
              </a:lnSpc>
              <a:spcBef>
                <a:spcPts val="0"/>
              </a:spcBef>
              <a:spcAft>
                <a:spcPts val="0"/>
              </a:spcAft>
              <a:buNone/>
              <a:defRPr sz="2600"/>
            </a:lvl2pPr>
            <a:lvl3pPr lvl="2" rtl="0">
              <a:lnSpc>
                <a:spcPct val="115000"/>
              </a:lnSpc>
              <a:spcBef>
                <a:spcPts val="0"/>
              </a:spcBef>
              <a:spcAft>
                <a:spcPts val="0"/>
              </a:spcAft>
              <a:buNone/>
              <a:defRPr sz="2600"/>
            </a:lvl3pPr>
            <a:lvl4pPr lvl="3" rtl="0">
              <a:lnSpc>
                <a:spcPct val="115000"/>
              </a:lnSpc>
              <a:spcBef>
                <a:spcPts val="0"/>
              </a:spcBef>
              <a:spcAft>
                <a:spcPts val="0"/>
              </a:spcAft>
              <a:buNone/>
              <a:defRPr sz="2600"/>
            </a:lvl4pPr>
            <a:lvl5pPr lvl="4" rtl="0">
              <a:lnSpc>
                <a:spcPct val="115000"/>
              </a:lnSpc>
              <a:spcBef>
                <a:spcPts val="0"/>
              </a:spcBef>
              <a:spcAft>
                <a:spcPts val="0"/>
              </a:spcAft>
              <a:buNone/>
              <a:defRPr sz="2600"/>
            </a:lvl5pPr>
            <a:lvl6pPr lvl="5" rtl="0">
              <a:lnSpc>
                <a:spcPct val="115000"/>
              </a:lnSpc>
              <a:spcBef>
                <a:spcPts val="0"/>
              </a:spcBef>
              <a:spcAft>
                <a:spcPts val="0"/>
              </a:spcAft>
              <a:buNone/>
              <a:defRPr sz="2600"/>
            </a:lvl6pPr>
            <a:lvl7pPr lvl="6" rtl="0">
              <a:lnSpc>
                <a:spcPct val="115000"/>
              </a:lnSpc>
              <a:spcBef>
                <a:spcPts val="0"/>
              </a:spcBef>
              <a:spcAft>
                <a:spcPts val="0"/>
              </a:spcAft>
              <a:buNone/>
              <a:defRPr sz="2600"/>
            </a:lvl7pPr>
            <a:lvl8pPr lvl="7" rtl="0">
              <a:lnSpc>
                <a:spcPct val="115000"/>
              </a:lnSpc>
              <a:spcBef>
                <a:spcPts val="0"/>
              </a:spcBef>
              <a:spcAft>
                <a:spcPts val="0"/>
              </a:spcAft>
              <a:buNone/>
              <a:defRPr sz="2600"/>
            </a:lvl8pPr>
            <a:lvl9pPr lvl="8" rtl="0">
              <a:lnSpc>
                <a:spcPct val="115000"/>
              </a:lnSpc>
              <a:spcBef>
                <a:spcPts val="0"/>
              </a:spcBef>
              <a:spcAft>
                <a:spcPts val="0"/>
              </a:spcAft>
              <a:buNone/>
              <a:defRPr sz="2600"/>
            </a:lvl9pPr>
          </a:lstStyle>
          <a:p/>
        </p:txBody>
      </p:sp>
      <p:sp>
        <p:nvSpPr>
          <p:cNvPr id="52" name="Google Shape;52;p15"/>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pic>
        <p:nvPicPr>
          <p:cNvPr id="53" name="Google Shape;53;p15"/>
          <p:cNvPicPr preferRelativeResize="0"/>
          <p:nvPr/>
        </p:nvPicPr>
        <p:blipFill>
          <a:blip r:embed="rId2">
            <a:alphaModFix/>
          </a:blip>
          <a:stretch>
            <a:fillRect/>
          </a:stretch>
        </p:blipFill>
        <p:spPr>
          <a:xfrm>
            <a:off x="914350" y="920500"/>
            <a:ext cx="2242400" cy="3995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_Title left/middle">
  <p:cSld name="CUSTOM_2_4">
    <p:spTree>
      <p:nvGrpSpPr>
        <p:cNvPr id="54" name="Shape 54"/>
        <p:cNvGrpSpPr/>
        <p:nvPr/>
      </p:nvGrpSpPr>
      <p:grpSpPr>
        <a:xfrm>
          <a:off x="0" y="0"/>
          <a:ext cx="0" cy="0"/>
          <a:chOff x="0" y="0"/>
          <a:chExt cx="0" cy="0"/>
        </a:xfrm>
      </p:grpSpPr>
      <p:sp>
        <p:nvSpPr>
          <p:cNvPr id="55" name="Google Shape;55;p16"/>
          <p:cNvSpPr txBox="1"/>
          <p:nvPr>
            <p:ph type="title"/>
          </p:nvPr>
        </p:nvSpPr>
        <p:spPr>
          <a:xfrm>
            <a:off x="914350" y="3072500"/>
            <a:ext cx="5376600" cy="4152000"/>
          </a:xfrm>
          <a:prstGeom prst="rect">
            <a:avLst/>
          </a:prstGeom>
        </p:spPr>
        <p:txBody>
          <a:bodyPr anchorCtr="0" anchor="ctr" bIns="0" lIns="0" spcFirstLastPara="1" rIns="18285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56" name="Google Shape;56;p16"/>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57" name="Google Shape;57;p16"/>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_Statement">
  <p:cSld name="CUSTOM_2_4_1">
    <p:spTree>
      <p:nvGrpSpPr>
        <p:cNvPr id="58" name="Shape 58"/>
        <p:cNvGrpSpPr/>
        <p:nvPr/>
      </p:nvGrpSpPr>
      <p:grpSpPr>
        <a:xfrm>
          <a:off x="0" y="0"/>
          <a:ext cx="0" cy="0"/>
          <a:chOff x="0" y="0"/>
          <a:chExt cx="0" cy="0"/>
        </a:xfrm>
      </p:grpSpPr>
      <p:pic>
        <p:nvPicPr>
          <p:cNvPr id="59" name="Google Shape;59;p17"/>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60" name="Google Shape;60;p17"/>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
        <p:nvSpPr>
          <p:cNvPr id="61" name="Google Shape;61;p17"/>
          <p:cNvSpPr txBox="1"/>
          <p:nvPr>
            <p:ph type="title"/>
          </p:nvPr>
        </p:nvSpPr>
        <p:spPr>
          <a:xfrm>
            <a:off x="1815600" y="3072500"/>
            <a:ext cx="14656800" cy="4151700"/>
          </a:xfrm>
          <a:prstGeom prst="rect">
            <a:avLst/>
          </a:prstGeom>
        </p:spPr>
        <p:txBody>
          <a:bodyPr anchorCtr="0" anchor="ctr" bIns="0" lIns="0" spcFirstLastPara="1" rIns="182850" wrap="square" tIns="0">
            <a:noAutofit/>
          </a:bodyPr>
          <a:lstStyle>
            <a:lvl1pPr lvl="0" rtl="0" algn="ctr">
              <a:spcBef>
                <a:spcPts val="0"/>
              </a:spcBef>
              <a:spcAft>
                <a:spcPts val="0"/>
              </a:spcAft>
              <a:buSzPts val="5600"/>
              <a:buFont typeface="Google Sans Medium"/>
              <a:buNone/>
              <a:defRPr sz="5600"/>
            </a:lvl1pPr>
            <a:lvl2pPr lvl="1" rtl="0" algn="ctr">
              <a:spcBef>
                <a:spcPts val="0"/>
              </a:spcBef>
              <a:spcAft>
                <a:spcPts val="0"/>
              </a:spcAft>
              <a:buSzPts val="5600"/>
              <a:buFont typeface="Google Sans Medium"/>
              <a:buNone/>
              <a:defRPr sz="5600"/>
            </a:lvl2pPr>
            <a:lvl3pPr lvl="2" rtl="0" algn="ctr">
              <a:spcBef>
                <a:spcPts val="0"/>
              </a:spcBef>
              <a:spcAft>
                <a:spcPts val="0"/>
              </a:spcAft>
              <a:buSzPts val="5600"/>
              <a:buFont typeface="Google Sans Medium"/>
              <a:buNone/>
              <a:defRPr sz="5600"/>
            </a:lvl3pPr>
            <a:lvl4pPr lvl="3" rtl="0" algn="ctr">
              <a:spcBef>
                <a:spcPts val="0"/>
              </a:spcBef>
              <a:spcAft>
                <a:spcPts val="0"/>
              </a:spcAft>
              <a:buSzPts val="5600"/>
              <a:buFont typeface="Google Sans Medium"/>
              <a:buNone/>
              <a:defRPr sz="5600"/>
            </a:lvl4pPr>
            <a:lvl5pPr lvl="4" rtl="0" algn="ctr">
              <a:spcBef>
                <a:spcPts val="0"/>
              </a:spcBef>
              <a:spcAft>
                <a:spcPts val="0"/>
              </a:spcAft>
              <a:buSzPts val="5600"/>
              <a:buFont typeface="Google Sans Medium"/>
              <a:buNone/>
              <a:defRPr sz="5600"/>
            </a:lvl5pPr>
            <a:lvl6pPr lvl="5" rtl="0" algn="ctr">
              <a:spcBef>
                <a:spcPts val="0"/>
              </a:spcBef>
              <a:spcAft>
                <a:spcPts val="0"/>
              </a:spcAft>
              <a:buSzPts val="5600"/>
              <a:buFont typeface="Google Sans Medium"/>
              <a:buNone/>
              <a:defRPr sz="5600"/>
            </a:lvl6pPr>
            <a:lvl7pPr lvl="6" rtl="0" algn="ctr">
              <a:spcBef>
                <a:spcPts val="0"/>
              </a:spcBef>
              <a:spcAft>
                <a:spcPts val="0"/>
              </a:spcAft>
              <a:buSzPts val="5600"/>
              <a:buFont typeface="Google Sans Medium"/>
              <a:buNone/>
              <a:defRPr sz="5600"/>
            </a:lvl7pPr>
            <a:lvl8pPr lvl="7" rtl="0" algn="ctr">
              <a:spcBef>
                <a:spcPts val="0"/>
              </a:spcBef>
              <a:spcAft>
                <a:spcPts val="0"/>
              </a:spcAft>
              <a:buSzPts val="5600"/>
              <a:buFont typeface="Google Sans Medium"/>
              <a:buNone/>
              <a:defRPr sz="5600"/>
            </a:lvl8pPr>
            <a:lvl9pPr lvl="8" rtl="0" algn="ctr">
              <a:spcBef>
                <a:spcPts val="0"/>
              </a:spcBef>
              <a:spcAft>
                <a:spcPts val="0"/>
              </a:spcAft>
              <a:buSzPts val="5600"/>
              <a:buFont typeface="Google Sans Medium"/>
              <a:buNone/>
              <a:defRPr sz="5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4_Content">
  <p:cSld name="CUSTOM_2_3">
    <p:spTree>
      <p:nvGrpSpPr>
        <p:cNvPr id="62" name="Shape 62"/>
        <p:cNvGrpSpPr/>
        <p:nvPr/>
      </p:nvGrpSpPr>
      <p:grpSpPr>
        <a:xfrm>
          <a:off x="0" y="0"/>
          <a:ext cx="0" cy="0"/>
          <a:chOff x="0" y="0"/>
          <a:chExt cx="0" cy="0"/>
        </a:xfrm>
      </p:grpSpPr>
      <p:sp>
        <p:nvSpPr>
          <p:cNvPr id="63" name="Google Shape;63;p18"/>
          <p:cNvSpPr txBox="1"/>
          <p:nvPr>
            <p:ph idx="1" type="body"/>
          </p:nvPr>
        </p:nvSpPr>
        <p:spPr>
          <a:xfrm>
            <a:off x="914350" y="3072500"/>
            <a:ext cx="10917900" cy="6164100"/>
          </a:xfrm>
          <a:prstGeom prst="rect">
            <a:avLst/>
          </a:prstGeom>
        </p:spPr>
        <p:txBody>
          <a:bodyPr anchorCtr="0" anchor="t" bIns="0" lIns="0" spcFirstLastPara="1" rIns="0" wrap="square" tIns="0">
            <a:noAutofit/>
          </a:bodyPr>
          <a:lstStyle>
            <a:lvl1pPr indent="-406400" lvl="0" marL="457200" rtl="0">
              <a:spcBef>
                <a:spcPts val="0"/>
              </a:spcBef>
              <a:spcAft>
                <a:spcPts val="0"/>
              </a:spcAft>
              <a:buSzPts val="2800"/>
              <a:buChar char="●"/>
              <a:defRPr/>
            </a:lvl1pPr>
            <a:lvl2pPr indent="-406400" lvl="1" marL="914400" rtl="0">
              <a:spcBef>
                <a:spcPts val="0"/>
              </a:spcBef>
              <a:spcAft>
                <a:spcPts val="0"/>
              </a:spcAft>
              <a:buSzPts val="2800"/>
              <a:buChar char="○"/>
              <a:defRPr/>
            </a:lvl2pPr>
            <a:lvl3pPr indent="-406400" lvl="2" marL="1371600" rtl="0">
              <a:spcBef>
                <a:spcPts val="0"/>
              </a:spcBef>
              <a:spcAft>
                <a:spcPts val="0"/>
              </a:spcAft>
              <a:buSzPts val="2800"/>
              <a:buChar char="■"/>
              <a:defRPr/>
            </a:lvl3pPr>
            <a:lvl4pPr indent="-406400" lvl="3" marL="1828800" rtl="0">
              <a:spcBef>
                <a:spcPts val="0"/>
              </a:spcBef>
              <a:spcAft>
                <a:spcPts val="0"/>
              </a:spcAft>
              <a:buSzPts val="2800"/>
              <a:buChar char="●"/>
              <a:defRPr/>
            </a:lvl4pPr>
            <a:lvl5pPr indent="-406400" lvl="4" marL="2286000" rtl="0">
              <a:spcBef>
                <a:spcPts val="0"/>
              </a:spcBef>
              <a:spcAft>
                <a:spcPts val="0"/>
              </a:spcAft>
              <a:buSzPts val="2800"/>
              <a:buChar char="○"/>
              <a:defRPr/>
            </a:lvl5pPr>
            <a:lvl6pPr indent="-406400" lvl="5" marL="2743200" rtl="0">
              <a:spcBef>
                <a:spcPts val="0"/>
              </a:spcBef>
              <a:spcAft>
                <a:spcPts val="0"/>
              </a:spcAft>
              <a:buSzPts val="2800"/>
              <a:buChar char="■"/>
              <a:defRPr/>
            </a:lvl6pPr>
            <a:lvl7pPr indent="-406400" lvl="6" marL="3200400" rtl="0">
              <a:spcBef>
                <a:spcPts val="0"/>
              </a:spcBef>
              <a:spcAft>
                <a:spcPts val="0"/>
              </a:spcAft>
              <a:buSzPts val="2800"/>
              <a:buChar char="●"/>
              <a:defRPr/>
            </a:lvl7pPr>
            <a:lvl8pPr indent="-406400" lvl="7" marL="3657600" rtl="0">
              <a:spcBef>
                <a:spcPts val="0"/>
              </a:spcBef>
              <a:spcAft>
                <a:spcPts val="0"/>
              </a:spcAft>
              <a:buSzPts val="2800"/>
              <a:buChar char="○"/>
              <a:defRPr/>
            </a:lvl8pPr>
            <a:lvl9pPr indent="-406400" lvl="8" marL="4114800" rtl="0">
              <a:spcBef>
                <a:spcPts val="0"/>
              </a:spcBef>
              <a:spcAft>
                <a:spcPts val="0"/>
              </a:spcAft>
              <a:buSzPts val="2800"/>
              <a:buChar char="■"/>
              <a:defRPr/>
            </a:lvl9pPr>
          </a:lstStyle>
          <a:p/>
        </p:txBody>
      </p:sp>
      <p:sp>
        <p:nvSpPr>
          <p:cNvPr id="64" name="Google Shape;64;p18"/>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65" name="Google Shape;65;p18"/>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66" name="Google Shape;66;p18"/>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5_Two columns">
  <p:cSld name="CUSTOM_2_2">
    <p:spTree>
      <p:nvGrpSpPr>
        <p:cNvPr id="67" name="Shape 67"/>
        <p:cNvGrpSpPr/>
        <p:nvPr/>
      </p:nvGrpSpPr>
      <p:grpSpPr>
        <a:xfrm>
          <a:off x="0" y="0"/>
          <a:ext cx="0" cy="0"/>
          <a:chOff x="0" y="0"/>
          <a:chExt cx="0" cy="0"/>
        </a:xfrm>
      </p:grpSpPr>
      <p:sp>
        <p:nvSpPr>
          <p:cNvPr id="68" name="Google Shape;68;p19"/>
          <p:cNvSpPr txBox="1"/>
          <p:nvPr>
            <p:ph type="title"/>
          </p:nvPr>
        </p:nvSpPr>
        <p:spPr>
          <a:xfrm>
            <a:off x="914350" y="920500"/>
            <a:ext cx="8154000" cy="1999800"/>
          </a:xfrm>
          <a:prstGeom prst="rect">
            <a:avLst/>
          </a:prstGeom>
        </p:spPr>
        <p:txBody>
          <a:bodyPr anchorCtr="0" anchor="t" bIns="0" lIns="0" spcFirstLastPara="1" rIns="18285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9" name="Google Shape;69;p19"/>
          <p:cNvSpPr txBox="1"/>
          <p:nvPr>
            <p:ph idx="1" type="body"/>
          </p:nvPr>
        </p:nvSpPr>
        <p:spPr>
          <a:xfrm>
            <a:off x="914350" y="3072500"/>
            <a:ext cx="8154000" cy="6164100"/>
          </a:xfrm>
          <a:prstGeom prst="rect">
            <a:avLst/>
          </a:prstGeom>
        </p:spPr>
        <p:txBody>
          <a:bodyPr anchorCtr="0" anchor="t" bIns="0" lIns="0" spcFirstLastPara="1" rIns="182875" wrap="square" tIns="0">
            <a:noAutofit/>
          </a:bodyPr>
          <a:lstStyle>
            <a:lvl1pPr indent="-406400" lvl="0" marL="457200" rtl="0">
              <a:lnSpc>
                <a:spcPct val="115000"/>
              </a:lnSpc>
              <a:spcBef>
                <a:spcPts val="0"/>
              </a:spcBef>
              <a:spcAft>
                <a:spcPts val="0"/>
              </a:spcAft>
              <a:buSzPts val="2800"/>
              <a:buChar char="●"/>
              <a:defRPr/>
            </a:lvl1pPr>
            <a:lvl2pPr indent="-406400" lvl="1" marL="914400" rtl="0">
              <a:lnSpc>
                <a:spcPct val="115000"/>
              </a:lnSpc>
              <a:spcBef>
                <a:spcPts val="0"/>
              </a:spcBef>
              <a:spcAft>
                <a:spcPts val="0"/>
              </a:spcAft>
              <a:buSzPts val="2800"/>
              <a:buChar char="○"/>
              <a:defRPr/>
            </a:lvl2pPr>
            <a:lvl3pPr indent="-406400" lvl="2" marL="1371600" rtl="0">
              <a:lnSpc>
                <a:spcPct val="115000"/>
              </a:lnSpc>
              <a:spcBef>
                <a:spcPts val="0"/>
              </a:spcBef>
              <a:spcAft>
                <a:spcPts val="0"/>
              </a:spcAft>
              <a:buSzPts val="2800"/>
              <a:buChar char="■"/>
              <a:defRPr/>
            </a:lvl3pPr>
            <a:lvl4pPr indent="-406400" lvl="3" marL="1828800" rtl="0">
              <a:lnSpc>
                <a:spcPct val="115000"/>
              </a:lnSpc>
              <a:spcBef>
                <a:spcPts val="0"/>
              </a:spcBef>
              <a:spcAft>
                <a:spcPts val="0"/>
              </a:spcAft>
              <a:buSzPts val="2800"/>
              <a:buChar char="●"/>
              <a:defRPr/>
            </a:lvl4pPr>
            <a:lvl5pPr indent="-406400" lvl="4" marL="2286000" rtl="0">
              <a:lnSpc>
                <a:spcPct val="115000"/>
              </a:lnSpc>
              <a:spcBef>
                <a:spcPts val="0"/>
              </a:spcBef>
              <a:spcAft>
                <a:spcPts val="0"/>
              </a:spcAft>
              <a:buSzPts val="2800"/>
              <a:buChar char="○"/>
              <a:defRPr/>
            </a:lvl5pPr>
            <a:lvl6pPr indent="-406400" lvl="5" marL="2743200" rtl="0">
              <a:lnSpc>
                <a:spcPct val="115000"/>
              </a:lnSpc>
              <a:spcBef>
                <a:spcPts val="0"/>
              </a:spcBef>
              <a:spcAft>
                <a:spcPts val="0"/>
              </a:spcAft>
              <a:buSzPts val="2800"/>
              <a:buChar char="■"/>
              <a:defRPr/>
            </a:lvl6pPr>
            <a:lvl7pPr indent="-406400" lvl="6" marL="3200400" rtl="0">
              <a:lnSpc>
                <a:spcPct val="115000"/>
              </a:lnSpc>
              <a:spcBef>
                <a:spcPts val="0"/>
              </a:spcBef>
              <a:spcAft>
                <a:spcPts val="0"/>
              </a:spcAft>
              <a:buSzPts val="2800"/>
              <a:buChar char="●"/>
              <a:defRPr/>
            </a:lvl7pPr>
            <a:lvl8pPr indent="-406400" lvl="7" marL="3657600" rtl="0">
              <a:lnSpc>
                <a:spcPct val="115000"/>
              </a:lnSpc>
              <a:spcBef>
                <a:spcPts val="0"/>
              </a:spcBef>
              <a:spcAft>
                <a:spcPts val="0"/>
              </a:spcAft>
              <a:buSzPts val="2800"/>
              <a:buChar char="○"/>
              <a:defRPr/>
            </a:lvl8pPr>
            <a:lvl9pPr indent="-406400" lvl="8" marL="4114800" rtl="0">
              <a:lnSpc>
                <a:spcPct val="115000"/>
              </a:lnSpc>
              <a:spcBef>
                <a:spcPts val="0"/>
              </a:spcBef>
              <a:spcAft>
                <a:spcPts val="0"/>
              </a:spcAft>
              <a:buSzPts val="2800"/>
              <a:buChar char="■"/>
              <a:defRPr/>
            </a:lvl9pPr>
          </a:lstStyle>
          <a:p/>
        </p:txBody>
      </p:sp>
      <p:sp>
        <p:nvSpPr>
          <p:cNvPr id="70" name="Google Shape;70;p19"/>
          <p:cNvSpPr txBox="1"/>
          <p:nvPr>
            <p:ph idx="2" type="body"/>
          </p:nvPr>
        </p:nvSpPr>
        <p:spPr>
          <a:xfrm>
            <a:off x="9220250" y="3072500"/>
            <a:ext cx="8154000" cy="6164100"/>
          </a:xfrm>
          <a:prstGeom prst="rect">
            <a:avLst/>
          </a:prstGeom>
        </p:spPr>
        <p:txBody>
          <a:bodyPr anchorCtr="0" anchor="t" bIns="0" lIns="0" spcFirstLastPara="1" rIns="182875" wrap="square" tIns="0">
            <a:noAutofit/>
          </a:bodyPr>
          <a:lstStyle>
            <a:lvl1pPr indent="-406400" lvl="0" marL="457200" rtl="0">
              <a:lnSpc>
                <a:spcPct val="115000"/>
              </a:lnSpc>
              <a:spcBef>
                <a:spcPts val="0"/>
              </a:spcBef>
              <a:spcAft>
                <a:spcPts val="0"/>
              </a:spcAft>
              <a:buSzPts val="2800"/>
              <a:buChar char="●"/>
              <a:defRPr/>
            </a:lvl1pPr>
            <a:lvl2pPr indent="-406400" lvl="1" marL="914400" rtl="0">
              <a:lnSpc>
                <a:spcPct val="115000"/>
              </a:lnSpc>
              <a:spcBef>
                <a:spcPts val="0"/>
              </a:spcBef>
              <a:spcAft>
                <a:spcPts val="0"/>
              </a:spcAft>
              <a:buSzPts val="2800"/>
              <a:buChar char="○"/>
              <a:defRPr/>
            </a:lvl2pPr>
            <a:lvl3pPr indent="-406400" lvl="2" marL="1371600" rtl="0">
              <a:lnSpc>
                <a:spcPct val="115000"/>
              </a:lnSpc>
              <a:spcBef>
                <a:spcPts val="0"/>
              </a:spcBef>
              <a:spcAft>
                <a:spcPts val="0"/>
              </a:spcAft>
              <a:buSzPts val="2800"/>
              <a:buChar char="■"/>
              <a:defRPr/>
            </a:lvl3pPr>
            <a:lvl4pPr indent="-406400" lvl="3" marL="1828800" rtl="0">
              <a:lnSpc>
                <a:spcPct val="115000"/>
              </a:lnSpc>
              <a:spcBef>
                <a:spcPts val="0"/>
              </a:spcBef>
              <a:spcAft>
                <a:spcPts val="0"/>
              </a:spcAft>
              <a:buSzPts val="2800"/>
              <a:buChar char="●"/>
              <a:defRPr/>
            </a:lvl4pPr>
            <a:lvl5pPr indent="-406400" lvl="4" marL="2286000" rtl="0">
              <a:lnSpc>
                <a:spcPct val="115000"/>
              </a:lnSpc>
              <a:spcBef>
                <a:spcPts val="0"/>
              </a:spcBef>
              <a:spcAft>
                <a:spcPts val="0"/>
              </a:spcAft>
              <a:buSzPts val="2800"/>
              <a:buChar char="○"/>
              <a:defRPr/>
            </a:lvl5pPr>
            <a:lvl6pPr indent="-406400" lvl="5" marL="2743200" rtl="0">
              <a:lnSpc>
                <a:spcPct val="115000"/>
              </a:lnSpc>
              <a:spcBef>
                <a:spcPts val="0"/>
              </a:spcBef>
              <a:spcAft>
                <a:spcPts val="0"/>
              </a:spcAft>
              <a:buSzPts val="2800"/>
              <a:buChar char="■"/>
              <a:defRPr/>
            </a:lvl6pPr>
            <a:lvl7pPr indent="-406400" lvl="6" marL="3200400" rtl="0">
              <a:lnSpc>
                <a:spcPct val="115000"/>
              </a:lnSpc>
              <a:spcBef>
                <a:spcPts val="0"/>
              </a:spcBef>
              <a:spcAft>
                <a:spcPts val="0"/>
              </a:spcAft>
              <a:buSzPts val="2800"/>
              <a:buChar char="●"/>
              <a:defRPr/>
            </a:lvl7pPr>
            <a:lvl8pPr indent="-406400" lvl="7" marL="3657600" rtl="0">
              <a:lnSpc>
                <a:spcPct val="115000"/>
              </a:lnSpc>
              <a:spcBef>
                <a:spcPts val="0"/>
              </a:spcBef>
              <a:spcAft>
                <a:spcPts val="0"/>
              </a:spcAft>
              <a:buSzPts val="2800"/>
              <a:buChar char="○"/>
              <a:defRPr/>
            </a:lvl8pPr>
            <a:lvl9pPr indent="-406400" lvl="8" marL="4114800" rtl="0">
              <a:lnSpc>
                <a:spcPct val="115000"/>
              </a:lnSpc>
              <a:spcBef>
                <a:spcPts val="0"/>
              </a:spcBef>
              <a:spcAft>
                <a:spcPts val="0"/>
              </a:spcAft>
              <a:buSzPts val="2800"/>
              <a:buChar char="■"/>
              <a:defRPr/>
            </a:lvl9pPr>
          </a:lstStyle>
          <a:p/>
        </p:txBody>
      </p:sp>
      <p:pic>
        <p:nvPicPr>
          <p:cNvPr id="71" name="Google Shape;71;p19"/>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72" name="Google Shape;72;p19"/>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6_Three columns">
  <p:cSld name="CUSTOM_3">
    <p:spTree>
      <p:nvGrpSpPr>
        <p:cNvPr id="73" name="Shape 73"/>
        <p:cNvGrpSpPr/>
        <p:nvPr/>
      </p:nvGrpSpPr>
      <p:grpSpPr>
        <a:xfrm>
          <a:off x="0" y="0"/>
          <a:ext cx="0" cy="0"/>
          <a:chOff x="0" y="0"/>
          <a:chExt cx="0" cy="0"/>
        </a:xfrm>
      </p:grpSpPr>
      <p:sp>
        <p:nvSpPr>
          <p:cNvPr id="74" name="Google Shape;74;p20"/>
          <p:cNvSpPr txBox="1"/>
          <p:nvPr>
            <p:ph type="title"/>
          </p:nvPr>
        </p:nvSpPr>
        <p:spPr>
          <a:xfrm>
            <a:off x="914350" y="920500"/>
            <a:ext cx="8154000" cy="1999800"/>
          </a:xfrm>
          <a:prstGeom prst="rect">
            <a:avLst/>
          </a:prstGeom>
        </p:spPr>
        <p:txBody>
          <a:bodyPr anchorCtr="0" anchor="t" bIns="0" lIns="0" spcFirstLastPara="1" rIns="18285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5" name="Google Shape;75;p20"/>
          <p:cNvSpPr txBox="1"/>
          <p:nvPr>
            <p:ph idx="1" type="body"/>
          </p:nvPr>
        </p:nvSpPr>
        <p:spPr>
          <a:xfrm>
            <a:off x="914350" y="3072500"/>
            <a:ext cx="5376600" cy="6164100"/>
          </a:xfrm>
          <a:prstGeom prst="rect">
            <a:avLst/>
          </a:prstGeom>
        </p:spPr>
        <p:txBody>
          <a:bodyPr anchorCtr="0" anchor="t" bIns="0" lIns="0" spcFirstLastPara="1" rIns="182875" wrap="square" tIns="0">
            <a:noAutofit/>
          </a:bodyPr>
          <a:lstStyle>
            <a:lvl1pPr indent="-406400" lvl="0" marL="457200" rtl="0">
              <a:spcBef>
                <a:spcPts val="0"/>
              </a:spcBef>
              <a:spcAft>
                <a:spcPts val="0"/>
              </a:spcAft>
              <a:buSzPts val="2800"/>
              <a:buChar char="●"/>
              <a:defRPr/>
            </a:lvl1pPr>
            <a:lvl2pPr indent="-406400" lvl="1" marL="914400" rtl="0">
              <a:spcBef>
                <a:spcPts val="0"/>
              </a:spcBef>
              <a:spcAft>
                <a:spcPts val="0"/>
              </a:spcAft>
              <a:buSzPts val="2800"/>
              <a:buChar char="○"/>
              <a:defRPr/>
            </a:lvl2pPr>
            <a:lvl3pPr indent="-406400" lvl="2" marL="1371600" rtl="0">
              <a:spcBef>
                <a:spcPts val="0"/>
              </a:spcBef>
              <a:spcAft>
                <a:spcPts val="0"/>
              </a:spcAft>
              <a:buSzPts val="2800"/>
              <a:buChar char="■"/>
              <a:defRPr/>
            </a:lvl3pPr>
            <a:lvl4pPr indent="-406400" lvl="3" marL="1828800" rtl="0">
              <a:spcBef>
                <a:spcPts val="0"/>
              </a:spcBef>
              <a:spcAft>
                <a:spcPts val="0"/>
              </a:spcAft>
              <a:buSzPts val="2800"/>
              <a:buChar char="●"/>
              <a:defRPr/>
            </a:lvl4pPr>
            <a:lvl5pPr indent="-406400" lvl="4" marL="2286000" rtl="0">
              <a:spcBef>
                <a:spcPts val="0"/>
              </a:spcBef>
              <a:spcAft>
                <a:spcPts val="0"/>
              </a:spcAft>
              <a:buSzPts val="2800"/>
              <a:buChar char="○"/>
              <a:defRPr/>
            </a:lvl5pPr>
            <a:lvl6pPr indent="-406400" lvl="5" marL="2743200" rtl="0">
              <a:spcBef>
                <a:spcPts val="0"/>
              </a:spcBef>
              <a:spcAft>
                <a:spcPts val="0"/>
              </a:spcAft>
              <a:buSzPts val="2800"/>
              <a:buChar char="■"/>
              <a:defRPr/>
            </a:lvl6pPr>
            <a:lvl7pPr indent="-406400" lvl="6" marL="3200400" rtl="0">
              <a:spcBef>
                <a:spcPts val="0"/>
              </a:spcBef>
              <a:spcAft>
                <a:spcPts val="0"/>
              </a:spcAft>
              <a:buSzPts val="2800"/>
              <a:buChar char="●"/>
              <a:defRPr/>
            </a:lvl7pPr>
            <a:lvl8pPr indent="-406400" lvl="7" marL="3657600" rtl="0">
              <a:spcBef>
                <a:spcPts val="0"/>
              </a:spcBef>
              <a:spcAft>
                <a:spcPts val="0"/>
              </a:spcAft>
              <a:buSzPts val="2800"/>
              <a:buChar char="○"/>
              <a:defRPr/>
            </a:lvl8pPr>
            <a:lvl9pPr indent="-406400" lvl="8" marL="4114800" rtl="0">
              <a:spcBef>
                <a:spcPts val="0"/>
              </a:spcBef>
              <a:spcAft>
                <a:spcPts val="0"/>
              </a:spcAft>
              <a:buSzPts val="2800"/>
              <a:buChar char="■"/>
              <a:defRPr/>
            </a:lvl9pPr>
          </a:lstStyle>
          <a:p/>
        </p:txBody>
      </p:sp>
      <p:sp>
        <p:nvSpPr>
          <p:cNvPr id="76" name="Google Shape;76;p20"/>
          <p:cNvSpPr txBox="1"/>
          <p:nvPr>
            <p:ph idx="2" type="body"/>
          </p:nvPr>
        </p:nvSpPr>
        <p:spPr>
          <a:xfrm>
            <a:off x="6455650" y="3072500"/>
            <a:ext cx="5376600" cy="6164100"/>
          </a:xfrm>
          <a:prstGeom prst="rect">
            <a:avLst/>
          </a:prstGeom>
        </p:spPr>
        <p:txBody>
          <a:bodyPr anchorCtr="0" anchor="t" bIns="0" lIns="0" spcFirstLastPara="1" rIns="182875" wrap="square" tIns="0">
            <a:noAutofit/>
          </a:bodyPr>
          <a:lstStyle>
            <a:lvl1pPr indent="-406400" lvl="0" marL="457200" rtl="0">
              <a:spcBef>
                <a:spcPts val="0"/>
              </a:spcBef>
              <a:spcAft>
                <a:spcPts val="0"/>
              </a:spcAft>
              <a:buSzPts val="2800"/>
              <a:buChar char="●"/>
              <a:defRPr/>
            </a:lvl1pPr>
            <a:lvl2pPr indent="-406400" lvl="1" marL="914400" rtl="0">
              <a:spcBef>
                <a:spcPts val="0"/>
              </a:spcBef>
              <a:spcAft>
                <a:spcPts val="0"/>
              </a:spcAft>
              <a:buSzPts val="2800"/>
              <a:buChar char="○"/>
              <a:defRPr/>
            </a:lvl2pPr>
            <a:lvl3pPr indent="-406400" lvl="2" marL="1371600" rtl="0">
              <a:spcBef>
                <a:spcPts val="0"/>
              </a:spcBef>
              <a:spcAft>
                <a:spcPts val="0"/>
              </a:spcAft>
              <a:buSzPts val="2800"/>
              <a:buChar char="■"/>
              <a:defRPr/>
            </a:lvl3pPr>
            <a:lvl4pPr indent="-406400" lvl="3" marL="1828800" rtl="0">
              <a:spcBef>
                <a:spcPts val="0"/>
              </a:spcBef>
              <a:spcAft>
                <a:spcPts val="0"/>
              </a:spcAft>
              <a:buSzPts val="2800"/>
              <a:buChar char="●"/>
              <a:defRPr/>
            </a:lvl4pPr>
            <a:lvl5pPr indent="-406400" lvl="4" marL="2286000" rtl="0">
              <a:spcBef>
                <a:spcPts val="0"/>
              </a:spcBef>
              <a:spcAft>
                <a:spcPts val="0"/>
              </a:spcAft>
              <a:buSzPts val="2800"/>
              <a:buChar char="○"/>
              <a:defRPr/>
            </a:lvl5pPr>
            <a:lvl6pPr indent="-406400" lvl="5" marL="2743200" rtl="0">
              <a:spcBef>
                <a:spcPts val="0"/>
              </a:spcBef>
              <a:spcAft>
                <a:spcPts val="0"/>
              </a:spcAft>
              <a:buSzPts val="2800"/>
              <a:buChar char="■"/>
              <a:defRPr/>
            </a:lvl6pPr>
            <a:lvl7pPr indent="-406400" lvl="6" marL="3200400" rtl="0">
              <a:spcBef>
                <a:spcPts val="0"/>
              </a:spcBef>
              <a:spcAft>
                <a:spcPts val="0"/>
              </a:spcAft>
              <a:buSzPts val="2800"/>
              <a:buChar char="●"/>
              <a:defRPr/>
            </a:lvl7pPr>
            <a:lvl8pPr indent="-406400" lvl="7" marL="3657600" rtl="0">
              <a:spcBef>
                <a:spcPts val="0"/>
              </a:spcBef>
              <a:spcAft>
                <a:spcPts val="0"/>
              </a:spcAft>
              <a:buSzPts val="2800"/>
              <a:buChar char="○"/>
              <a:defRPr/>
            </a:lvl8pPr>
            <a:lvl9pPr indent="-406400" lvl="8" marL="4114800" rtl="0">
              <a:spcBef>
                <a:spcPts val="0"/>
              </a:spcBef>
              <a:spcAft>
                <a:spcPts val="0"/>
              </a:spcAft>
              <a:buSzPts val="2800"/>
              <a:buChar char="■"/>
              <a:defRPr/>
            </a:lvl9pPr>
          </a:lstStyle>
          <a:p/>
        </p:txBody>
      </p:sp>
      <p:sp>
        <p:nvSpPr>
          <p:cNvPr id="77" name="Google Shape;77;p20"/>
          <p:cNvSpPr txBox="1"/>
          <p:nvPr>
            <p:ph idx="3" type="body"/>
          </p:nvPr>
        </p:nvSpPr>
        <p:spPr>
          <a:xfrm>
            <a:off x="11997100" y="3072500"/>
            <a:ext cx="5376600" cy="6164100"/>
          </a:xfrm>
          <a:prstGeom prst="rect">
            <a:avLst/>
          </a:prstGeom>
        </p:spPr>
        <p:txBody>
          <a:bodyPr anchorCtr="0" anchor="t" bIns="0" lIns="0" spcFirstLastPara="1" rIns="182875" wrap="square" tIns="0">
            <a:noAutofit/>
          </a:bodyPr>
          <a:lstStyle>
            <a:lvl1pPr indent="-406400" lvl="0" marL="457200" rtl="0">
              <a:spcBef>
                <a:spcPts val="0"/>
              </a:spcBef>
              <a:spcAft>
                <a:spcPts val="0"/>
              </a:spcAft>
              <a:buSzPts val="2800"/>
              <a:buChar char="●"/>
              <a:defRPr/>
            </a:lvl1pPr>
            <a:lvl2pPr indent="-406400" lvl="1" marL="914400" rtl="0">
              <a:spcBef>
                <a:spcPts val="0"/>
              </a:spcBef>
              <a:spcAft>
                <a:spcPts val="0"/>
              </a:spcAft>
              <a:buSzPts val="2800"/>
              <a:buChar char="○"/>
              <a:defRPr/>
            </a:lvl2pPr>
            <a:lvl3pPr indent="-406400" lvl="2" marL="1371600" rtl="0">
              <a:spcBef>
                <a:spcPts val="0"/>
              </a:spcBef>
              <a:spcAft>
                <a:spcPts val="0"/>
              </a:spcAft>
              <a:buSzPts val="2800"/>
              <a:buChar char="■"/>
              <a:defRPr/>
            </a:lvl3pPr>
            <a:lvl4pPr indent="-406400" lvl="3" marL="1828800" rtl="0">
              <a:spcBef>
                <a:spcPts val="0"/>
              </a:spcBef>
              <a:spcAft>
                <a:spcPts val="0"/>
              </a:spcAft>
              <a:buSzPts val="2800"/>
              <a:buChar char="●"/>
              <a:defRPr/>
            </a:lvl4pPr>
            <a:lvl5pPr indent="-406400" lvl="4" marL="2286000" rtl="0">
              <a:spcBef>
                <a:spcPts val="0"/>
              </a:spcBef>
              <a:spcAft>
                <a:spcPts val="0"/>
              </a:spcAft>
              <a:buSzPts val="2800"/>
              <a:buChar char="○"/>
              <a:defRPr/>
            </a:lvl5pPr>
            <a:lvl6pPr indent="-406400" lvl="5" marL="2743200" rtl="0">
              <a:spcBef>
                <a:spcPts val="0"/>
              </a:spcBef>
              <a:spcAft>
                <a:spcPts val="0"/>
              </a:spcAft>
              <a:buSzPts val="2800"/>
              <a:buChar char="■"/>
              <a:defRPr/>
            </a:lvl6pPr>
            <a:lvl7pPr indent="-406400" lvl="6" marL="3200400" rtl="0">
              <a:spcBef>
                <a:spcPts val="0"/>
              </a:spcBef>
              <a:spcAft>
                <a:spcPts val="0"/>
              </a:spcAft>
              <a:buSzPts val="2800"/>
              <a:buChar char="●"/>
              <a:defRPr/>
            </a:lvl7pPr>
            <a:lvl8pPr indent="-406400" lvl="7" marL="3657600" rtl="0">
              <a:spcBef>
                <a:spcPts val="0"/>
              </a:spcBef>
              <a:spcAft>
                <a:spcPts val="0"/>
              </a:spcAft>
              <a:buSzPts val="2800"/>
              <a:buChar char="○"/>
              <a:defRPr/>
            </a:lvl8pPr>
            <a:lvl9pPr indent="-406400" lvl="8" marL="4114800" rtl="0">
              <a:spcBef>
                <a:spcPts val="0"/>
              </a:spcBef>
              <a:spcAft>
                <a:spcPts val="0"/>
              </a:spcAft>
              <a:buSzPts val="2800"/>
              <a:buChar char="■"/>
              <a:defRPr/>
            </a:lvl9pPr>
          </a:lstStyle>
          <a:p/>
        </p:txBody>
      </p:sp>
      <p:pic>
        <p:nvPicPr>
          <p:cNvPr id="78" name="Google Shape;78;p20"/>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79" name="Google Shape;79;p20"/>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7_Four columns">
  <p:cSld name="CUSTOM_3_1">
    <p:spTree>
      <p:nvGrpSpPr>
        <p:cNvPr id="80" name="Shape 80"/>
        <p:cNvGrpSpPr/>
        <p:nvPr/>
      </p:nvGrpSpPr>
      <p:grpSpPr>
        <a:xfrm>
          <a:off x="0" y="0"/>
          <a:ext cx="0" cy="0"/>
          <a:chOff x="0" y="0"/>
          <a:chExt cx="0" cy="0"/>
        </a:xfrm>
      </p:grpSpPr>
      <p:sp>
        <p:nvSpPr>
          <p:cNvPr id="81" name="Google Shape;81;p21"/>
          <p:cNvSpPr txBox="1"/>
          <p:nvPr>
            <p:ph type="title"/>
          </p:nvPr>
        </p:nvSpPr>
        <p:spPr>
          <a:xfrm>
            <a:off x="914350" y="920500"/>
            <a:ext cx="8154000" cy="1999800"/>
          </a:xfrm>
          <a:prstGeom prst="rect">
            <a:avLst/>
          </a:prstGeom>
        </p:spPr>
        <p:txBody>
          <a:bodyPr anchorCtr="0" anchor="t" bIns="0" lIns="0" spcFirstLastPara="1" rIns="18285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2" name="Google Shape;82;p21"/>
          <p:cNvSpPr txBox="1"/>
          <p:nvPr>
            <p:ph idx="1" type="body"/>
          </p:nvPr>
        </p:nvSpPr>
        <p:spPr>
          <a:xfrm>
            <a:off x="914400" y="3072500"/>
            <a:ext cx="4000800" cy="6164100"/>
          </a:xfrm>
          <a:prstGeom prst="rect">
            <a:avLst/>
          </a:prstGeom>
        </p:spPr>
        <p:txBody>
          <a:bodyPr anchorCtr="0" anchor="t" bIns="0" lIns="0" spcFirstLastPara="1" rIns="182875" wrap="square" tIns="0">
            <a:noAutofit/>
          </a:bodyPr>
          <a:lstStyle>
            <a:lvl1pPr indent="-406400" lvl="0" marL="457200" rtl="0">
              <a:spcBef>
                <a:spcPts val="0"/>
              </a:spcBef>
              <a:spcAft>
                <a:spcPts val="0"/>
              </a:spcAft>
              <a:buSzPts val="2800"/>
              <a:buChar char="●"/>
              <a:defRPr/>
            </a:lvl1pPr>
            <a:lvl2pPr indent="-406400" lvl="1" marL="914400" rtl="0">
              <a:spcBef>
                <a:spcPts val="0"/>
              </a:spcBef>
              <a:spcAft>
                <a:spcPts val="0"/>
              </a:spcAft>
              <a:buSzPts val="2800"/>
              <a:buChar char="○"/>
              <a:defRPr/>
            </a:lvl2pPr>
            <a:lvl3pPr indent="-406400" lvl="2" marL="1371600" rtl="0">
              <a:spcBef>
                <a:spcPts val="0"/>
              </a:spcBef>
              <a:spcAft>
                <a:spcPts val="0"/>
              </a:spcAft>
              <a:buSzPts val="2800"/>
              <a:buChar char="■"/>
              <a:defRPr/>
            </a:lvl3pPr>
            <a:lvl4pPr indent="-406400" lvl="3" marL="1828800" rtl="0">
              <a:spcBef>
                <a:spcPts val="0"/>
              </a:spcBef>
              <a:spcAft>
                <a:spcPts val="0"/>
              </a:spcAft>
              <a:buSzPts val="2800"/>
              <a:buChar char="●"/>
              <a:defRPr/>
            </a:lvl4pPr>
            <a:lvl5pPr indent="-406400" lvl="4" marL="2286000" rtl="0">
              <a:spcBef>
                <a:spcPts val="0"/>
              </a:spcBef>
              <a:spcAft>
                <a:spcPts val="0"/>
              </a:spcAft>
              <a:buSzPts val="2800"/>
              <a:buChar char="○"/>
              <a:defRPr/>
            </a:lvl5pPr>
            <a:lvl6pPr indent="-406400" lvl="5" marL="2743200" rtl="0">
              <a:spcBef>
                <a:spcPts val="0"/>
              </a:spcBef>
              <a:spcAft>
                <a:spcPts val="0"/>
              </a:spcAft>
              <a:buSzPts val="2800"/>
              <a:buChar char="■"/>
              <a:defRPr/>
            </a:lvl6pPr>
            <a:lvl7pPr indent="-406400" lvl="6" marL="3200400" rtl="0">
              <a:spcBef>
                <a:spcPts val="0"/>
              </a:spcBef>
              <a:spcAft>
                <a:spcPts val="0"/>
              </a:spcAft>
              <a:buSzPts val="2800"/>
              <a:buChar char="●"/>
              <a:defRPr/>
            </a:lvl7pPr>
            <a:lvl8pPr indent="-406400" lvl="7" marL="3657600" rtl="0">
              <a:spcBef>
                <a:spcPts val="0"/>
              </a:spcBef>
              <a:spcAft>
                <a:spcPts val="0"/>
              </a:spcAft>
              <a:buSzPts val="2800"/>
              <a:buChar char="○"/>
              <a:defRPr/>
            </a:lvl8pPr>
            <a:lvl9pPr indent="-406400" lvl="8" marL="4114800" rtl="0">
              <a:spcBef>
                <a:spcPts val="0"/>
              </a:spcBef>
              <a:spcAft>
                <a:spcPts val="0"/>
              </a:spcAft>
              <a:buSzPts val="2800"/>
              <a:buChar char="■"/>
              <a:defRPr/>
            </a:lvl9pPr>
          </a:lstStyle>
          <a:p/>
        </p:txBody>
      </p:sp>
      <p:sp>
        <p:nvSpPr>
          <p:cNvPr id="83" name="Google Shape;83;p21"/>
          <p:cNvSpPr txBox="1"/>
          <p:nvPr>
            <p:ph idx="2" type="body"/>
          </p:nvPr>
        </p:nvSpPr>
        <p:spPr>
          <a:xfrm>
            <a:off x="5067883" y="3072500"/>
            <a:ext cx="4000800" cy="6164100"/>
          </a:xfrm>
          <a:prstGeom prst="rect">
            <a:avLst/>
          </a:prstGeom>
        </p:spPr>
        <p:txBody>
          <a:bodyPr anchorCtr="0" anchor="t" bIns="0" lIns="0" spcFirstLastPara="1" rIns="182875" wrap="square" tIns="0">
            <a:noAutofit/>
          </a:bodyPr>
          <a:lstStyle>
            <a:lvl1pPr indent="-406400" lvl="0" marL="457200" rtl="0">
              <a:spcBef>
                <a:spcPts val="0"/>
              </a:spcBef>
              <a:spcAft>
                <a:spcPts val="0"/>
              </a:spcAft>
              <a:buSzPts val="2800"/>
              <a:buChar char="●"/>
              <a:defRPr/>
            </a:lvl1pPr>
            <a:lvl2pPr indent="-406400" lvl="1" marL="914400" rtl="0">
              <a:spcBef>
                <a:spcPts val="0"/>
              </a:spcBef>
              <a:spcAft>
                <a:spcPts val="0"/>
              </a:spcAft>
              <a:buSzPts val="2800"/>
              <a:buChar char="○"/>
              <a:defRPr/>
            </a:lvl2pPr>
            <a:lvl3pPr indent="-406400" lvl="2" marL="1371600" rtl="0">
              <a:spcBef>
                <a:spcPts val="0"/>
              </a:spcBef>
              <a:spcAft>
                <a:spcPts val="0"/>
              </a:spcAft>
              <a:buSzPts val="2800"/>
              <a:buChar char="■"/>
              <a:defRPr/>
            </a:lvl3pPr>
            <a:lvl4pPr indent="-406400" lvl="3" marL="1828800" rtl="0">
              <a:spcBef>
                <a:spcPts val="0"/>
              </a:spcBef>
              <a:spcAft>
                <a:spcPts val="0"/>
              </a:spcAft>
              <a:buSzPts val="2800"/>
              <a:buChar char="●"/>
              <a:defRPr/>
            </a:lvl4pPr>
            <a:lvl5pPr indent="-406400" lvl="4" marL="2286000" rtl="0">
              <a:spcBef>
                <a:spcPts val="0"/>
              </a:spcBef>
              <a:spcAft>
                <a:spcPts val="0"/>
              </a:spcAft>
              <a:buSzPts val="2800"/>
              <a:buChar char="○"/>
              <a:defRPr/>
            </a:lvl5pPr>
            <a:lvl6pPr indent="-406400" lvl="5" marL="2743200" rtl="0">
              <a:spcBef>
                <a:spcPts val="0"/>
              </a:spcBef>
              <a:spcAft>
                <a:spcPts val="0"/>
              </a:spcAft>
              <a:buSzPts val="2800"/>
              <a:buChar char="■"/>
              <a:defRPr/>
            </a:lvl6pPr>
            <a:lvl7pPr indent="-406400" lvl="6" marL="3200400" rtl="0">
              <a:spcBef>
                <a:spcPts val="0"/>
              </a:spcBef>
              <a:spcAft>
                <a:spcPts val="0"/>
              </a:spcAft>
              <a:buSzPts val="2800"/>
              <a:buChar char="●"/>
              <a:defRPr/>
            </a:lvl7pPr>
            <a:lvl8pPr indent="-406400" lvl="7" marL="3657600" rtl="0">
              <a:spcBef>
                <a:spcPts val="0"/>
              </a:spcBef>
              <a:spcAft>
                <a:spcPts val="0"/>
              </a:spcAft>
              <a:buSzPts val="2800"/>
              <a:buChar char="○"/>
              <a:defRPr/>
            </a:lvl8pPr>
            <a:lvl9pPr indent="-406400" lvl="8" marL="4114800" rtl="0">
              <a:spcBef>
                <a:spcPts val="0"/>
              </a:spcBef>
              <a:spcAft>
                <a:spcPts val="0"/>
              </a:spcAft>
              <a:buSzPts val="2800"/>
              <a:buChar char="■"/>
              <a:defRPr/>
            </a:lvl9pPr>
          </a:lstStyle>
          <a:p/>
        </p:txBody>
      </p:sp>
      <p:sp>
        <p:nvSpPr>
          <p:cNvPr id="84" name="Google Shape;84;p21"/>
          <p:cNvSpPr txBox="1"/>
          <p:nvPr>
            <p:ph idx="3" type="body"/>
          </p:nvPr>
        </p:nvSpPr>
        <p:spPr>
          <a:xfrm>
            <a:off x="9220636" y="3072500"/>
            <a:ext cx="4000800" cy="6164100"/>
          </a:xfrm>
          <a:prstGeom prst="rect">
            <a:avLst/>
          </a:prstGeom>
        </p:spPr>
        <p:txBody>
          <a:bodyPr anchorCtr="0" anchor="t" bIns="0" lIns="0" spcFirstLastPara="1" rIns="182875" wrap="square" tIns="0">
            <a:noAutofit/>
          </a:bodyPr>
          <a:lstStyle>
            <a:lvl1pPr indent="-406400" lvl="0" marL="457200" rtl="0">
              <a:spcBef>
                <a:spcPts val="0"/>
              </a:spcBef>
              <a:spcAft>
                <a:spcPts val="0"/>
              </a:spcAft>
              <a:buSzPts val="2800"/>
              <a:buChar char="●"/>
              <a:defRPr/>
            </a:lvl1pPr>
            <a:lvl2pPr indent="-406400" lvl="1" marL="914400" rtl="0">
              <a:spcBef>
                <a:spcPts val="0"/>
              </a:spcBef>
              <a:spcAft>
                <a:spcPts val="0"/>
              </a:spcAft>
              <a:buSzPts val="2800"/>
              <a:buChar char="○"/>
              <a:defRPr/>
            </a:lvl2pPr>
            <a:lvl3pPr indent="-406400" lvl="2" marL="1371600" rtl="0">
              <a:spcBef>
                <a:spcPts val="0"/>
              </a:spcBef>
              <a:spcAft>
                <a:spcPts val="0"/>
              </a:spcAft>
              <a:buSzPts val="2800"/>
              <a:buChar char="■"/>
              <a:defRPr/>
            </a:lvl3pPr>
            <a:lvl4pPr indent="-406400" lvl="3" marL="1828800" rtl="0">
              <a:spcBef>
                <a:spcPts val="0"/>
              </a:spcBef>
              <a:spcAft>
                <a:spcPts val="0"/>
              </a:spcAft>
              <a:buSzPts val="2800"/>
              <a:buChar char="●"/>
              <a:defRPr/>
            </a:lvl4pPr>
            <a:lvl5pPr indent="-406400" lvl="4" marL="2286000" rtl="0">
              <a:spcBef>
                <a:spcPts val="0"/>
              </a:spcBef>
              <a:spcAft>
                <a:spcPts val="0"/>
              </a:spcAft>
              <a:buSzPts val="2800"/>
              <a:buChar char="○"/>
              <a:defRPr/>
            </a:lvl5pPr>
            <a:lvl6pPr indent="-406400" lvl="5" marL="2743200" rtl="0">
              <a:spcBef>
                <a:spcPts val="0"/>
              </a:spcBef>
              <a:spcAft>
                <a:spcPts val="0"/>
              </a:spcAft>
              <a:buSzPts val="2800"/>
              <a:buChar char="■"/>
              <a:defRPr/>
            </a:lvl6pPr>
            <a:lvl7pPr indent="-406400" lvl="6" marL="3200400" rtl="0">
              <a:spcBef>
                <a:spcPts val="0"/>
              </a:spcBef>
              <a:spcAft>
                <a:spcPts val="0"/>
              </a:spcAft>
              <a:buSzPts val="2800"/>
              <a:buChar char="●"/>
              <a:defRPr/>
            </a:lvl7pPr>
            <a:lvl8pPr indent="-406400" lvl="7" marL="3657600" rtl="0">
              <a:spcBef>
                <a:spcPts val="0"/>
              </a:spcBef>
              <a:spcAft>
                <a:spcPts val="0"/>
              </a:spcAft>
              <a:buSzPts val="2800"/>
              <a:buChar char="○"/>
              <a:defRPr/>
            </a:lvl8pPr>
            <a:lvl9pPr indent="-406400" lvl="8" marL="4114800" rtl="0">
              <a:spcBef>
                <a:spcPts val="0"/>
              </a:spcBef>
              <a:spcAft>
                <a:spcPts val="0"/>
              </a:spcAft>
              <a:buSzPts val="2800"/>
              <a:buChar char="■"/>
              <a:defRPr/>
            </a:lvl9pPr>
          </a:lstStyle>
          <a:p/>
        </p:txBody>
      </p:sp>
      <p:sp>
        <p:nvSpPr>
          <p:cNvPr id="85" name="Google Shape;85;p21"/>
          <p:cNvSpPr txBox="1"/>
          <p:nvPr>
            <p:ph idx="4" type="body"/>
          </p:nvPr>
        </p:nvSpPr>
        <p:spPr>
          <a:xfrm>
            <a:off x="13373400" y="3072500"/>
            <a:ext cx="4000800" cy="6164100"/>
          </a:xfrm>
          <a:prstGeom prst="rect">
            <a:avLst/>
          </a:prstGeom>
        </p:spPr>
        <p:txBody>
          <a:bodyPr anchorCtr="0" anchor="t" bIns="0" lIns="0" spcFirstLastPara="1" rIns="182875" wrap="square" tIns="0">
            <a:noAutofit/>
          </a:bodyPr>
          <a:lstStyle>
            <a:lvl1pPr indent="-406400" lvl="0" marL="457200" rtl="0">
              <a:spcBef>
                <a:spcPts val="0"/>
              </a:spcBef>
              <a:spcAft>
                <a:spcPts val="0"/>
              </a:spcAft>
              <a:buSzPts val="2800"/>
              <a:buChar char="●"/>
              <a:defRPr/>
            </a:lvl1pPr>
            <a:lvl2pPr indent="-406400" lvl="1" marL="914400" rtl="0">
              <a:spcBef>
                <a:spcPts val="0"/>
              </a:spcBef>
              <a:spcAft>
                <a:spcPts val="0"/>
              </a:spcAft>
              <a:buSzPts val="2800"/>
              <a:buChar char="○"/>
              <a:defRPr/>
            </a:lvl2pPr>
            <a:lvl3pPr indent="-406400" lvl="2" marL="1371600" rtl="0">
              <a:spcBef>
                <a:spcPts val="0"/>
              </a:spcBef>
              <a:spcAft>
                <a:spcPts val="0"/>
              </a:spcAft>
              <a:buSzPts val="2800"/>
              <a:buChar char="■"/>
              <a:defRPr/>
            </a:lvl3pPr>
            <a:lvl4pPr indent="-406400" lvl="3" marL="1828800" rtl="0">
              <a:spcBef>
                <a:spcPts val="0"/>
              </a:spcBef>
              <a:spcAft>
                <a:spcPts val="0"/>
              </a:spcAft>
              <a:buSzPts val="2800"/>
              <a:buChar char="●"/>
              <a:defRPr/>
            </a:lvl4pPr>
            <a:lvl5pPr indent="-406400" lvl="4" marL="2286000" rtl="0">
              <a:spcBef>
                <a:spcPts val="0"/>
              </a:spcBef>
              <a:spcAft>
                <a:spcPts val="0"/>
              </a:spcAft>
              <a:buSzPts val="2800"/>
              <a:buChar char="○"/>
              <a:defRPr/>
            </a:lvl5pPr>
            <a:lvl6pPr indent="-406400" lvl="5" marL="2743200" rtl="0">
              <a:spcBef>
                <a:spcPts val="0"/>
              </a:spcBef>
              <a:spcAft>
                <a:spcPts val="0"/>
              </a:spcAft>
              <a:buSzPts val="2800"/>
              <a:buChar char="■"/>
              <a:defRPr/>
            </a:lvl6pPr>
            <a:lvl7pPr indent="-406400" lvl="6" marL="3200400" rtl="0">
              <a:spcBef>
                <a:spcPts val="0"/>
              </a:spcBef>
              <a:spcAft>
                <a:spcPts val="0"/>
              </a:spcAft>
              <a:buSzPts val="2800"/>
              <a:buChar char="●"/>
              <a:defRPr/>
            </a:lvl7pPr>
            <a:lvl8pPr indent="-406400" lvl="7" marL="3657600" rtl="0">
              <a:spcBef>
                <a:spcPts val="0"/>
              </a:spcBef>
              <a:spcAft>
                <a:spcPts val="0"/>
              </a:spcAft>
              <a:buSzPts val="2800"/>
              <a:buChar char="○"/>
              <a:defRPr/>
            </a:lvl8pPr>
            <a:lvl9pPr indent="-406400" lvl="8" marL="4114800" rtl="0">
              <a:spcBef>
                <a:spcPts val="0"/>
              </a:spcBef>
              <a:spcAft>
                <a:spcPts val="0"/>
              </a:spcAft>
              <a:buSzPts val="2800"/>
              <a:buChar char="■"/>
              <a:defRPr/>
            </a:lvl9pPr>
          </a:lstStyle>
          <a:p/>
        </p:txBody>
      </p:sp>
      <p:pic>
        <p:nvPicPr>
          <p:cNvPr id="86" name="Google Shape;86;p21"/>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87" name="Google Shape;87;p21"/>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fe Zone Blank">
  <p:cSld name="Image Slide">
    <p:spTree>
      <p:nvGrpSpPr>
        <p:cNvPr id="10" name="Shape 10"/>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8_Quote">
  <p:cSld name="CUSTOM_3_1_1_1_1_1_2">
    <p:spTree>
      <p:nvGrpSpPr>
        <p:cNvPr id="88" name="Shape 88"/>
        <p:cNvGrpSpPr/>
        <p:nvPr/>
      </p:nvGrpSpPr>
      <p:grpSpPr>
        <a:xfrm>
          <a:off x="0" y="0"/>
          <a:ext cx="0" cy="0"/>
          <a:chOff x="0" y="0"/>
          <a:chExt cx="0" cy="0"/>
        </a:xfrm>
      </p:grpSpPr>
      <p:sp>
        <p:nvSpPr>
          <p:cNvPr id="89" name="Google Shape;89;p22"/>
          <p:cNvSpPr txBox="1"/>
          <p:nvPr>
            <p:ph type="title"/>
          </p:nvPr>
        </p:nvSpPr>
        <p:spPr>
          <a:xfrm>
            <a:off x="914400" y="3072500"/>
            <a:ext cx="12307800" cy="4151400"/>
          </a:xfrm>
          <a:prstGeom prst="rect">
            <a:avLst/>
          </a:prstGeom>
        </p:spPr>
        <p:txBody>
          <a:bodyPr anchorCtr="0" anchor="b" bIns="0" lIns="0" spcFirstLastPara="1" rIns="182850" wrap="square" tIns="0">
            <a:noAutofit/>
          </a:bodyPr>
          <a:lstStyle>
            <a:lvl1pPr lvl="0" rtl="0">
              <a:lnSpc>
                <a:spcPct val="125000"/>
              </a:lnSpc>
              <a:spcBef>
                <a:spcPts val="0"/>
              </a:spcBef>
              <a:spcAft>
                <a:spcPts val="0"/>
              </a:spcAft>
              <a:buNone/>
              <a:defRPr sz="4800"/>
            </a:lvl1pPr>
            <a:lvl2pPr lvl="1" rtl="0">
              <a:lnSpc>
                <a:spcPct val="125000"/>
              </a:lnSpc>
              <a:spcBef>
                <a:spcPts val="2000"/>
              </a:spcBef>
              <a:spcAft>
                <a:spcPts val="0"/>
              </a:spcAft>
              <a:buNone/>
              <a:defRPr sz="4800"/>
            </a:lvl2pPr>
            <a:lvl3pPr lvl="2" rtl="0">
              <a:lnSpc>
                <a:spcPct val="125000"/>
              </a:lnSpc>
              <a:spcBef>
                <a:spcPts val="2000"/>
              </a:spcBef>
              <a:spcAft>
                <a:spcPts val="0"/>
              </a:spcAft>
              <a:buNone/>
              <a:defRPr sz="4800"/>
            </a:lvl3pPr>
            <a:lvl4pPr lvl="3" rtl="0">
              <a:lnSpc>
                <a:spcPct val="125000"/>
              </a:lnSpc>
              <a:spcBef>
                <a:spcPts val="2000"/>
              </a:spcBef>
              <a:spcAft>
                <a:spcPts val="0"/>
              </a:spcAft>
              <a:buNone/>
              <a:defRPr sz="4800"/>
            </a:lvl4pPr>
            <a:lvl5pPr lvl="4" rtl="0">
              <a:lnSpc>
                <a:spcPct val="125000"/>
              </a:lnSpc>
              <a:spcBef>
                <a:spcPts val="2000"/>
              </a:spcBef>
              <a:spcAft>
                <a:spcPts val="0"/>
              </a:spcAft>
              <a:buNone/>
              <a:defRPr sz="4800"/>
            </a:lvl5pPr>
            <a:lvl6pPr lvl="5" rtl="0">
              <a:lnSpc>
                <a:spcPct val="125000"/>
              </a:lnSpc>
              <a:spcBef>
                <a:spcPts val="2000"/>
              </a:spcBef>
              <a:spcAft>
                <a:spcPts val="0"/>
              </a:spcAft>
              <a:buNone/>
              <a:defRPr sz="4800"/>
            </a:lvl6pPr>
            <a:lvl7pPr lvl="6" rtl="0">
              <a:lnSpc>
                <a:spcPct val="125000"/>
              </a:lnSpc>
              <a:spcBef>
                <a:spcPts val="2000"/>
              </a:spcBef>
              <a:spcAft>
                <a:spcPts val="0"/>
              </a:spcAft>
              <a:buNone/>
              <a:defRPr sz="4800"/>
            </a:lvl7pPr>
            <a:lvl8pPr lvl="7" rtl="0">
              <a:lnSpc>
                <a:spcPct val="125000"/>
              </a:lnSpc>
              <a:spcBef>
                <a:spcPts val="2000"/>
              </a:spcBef>
              <a:spcAft>
                <a:spcPts val="0"/>
              </a:spcAft>
              <a:buNone/>
              <a:defRPr sz="4800"/>
            </a:lvl8pPr>
            <a:lvl9pPr lvl="8" rtl="0">
              <a:lnSpc>
                <a:spcPct val="125000"/>
              </a:lnSpc>
              <a:spcBef>
                <a:spcPts val="2000"/>
              </a:spcBef>
              <a:spcAft>
                <a:spcPts val="2000"/>
              </a:spcAft>
              <a:buNone/>
              <a:defRPr sz="4800"/>
            </a:lvl9pPr>
          </a:lstStyle>
          <a:p/>
        </p:txBody>
      </p:sp>
      <p:pic>
        <p:nvPicPr>
          <p:cNvPr id="90" name="Google Shape;90;p22"/>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91" name="Google Shape;91;p22"/>
          <p:cNvSpPr txBox="1"/>
          <p:nvPr>
            <p:ph idx="1" type="subTitle"/>
          </p:nvPr>
        </p:nvSpPr>
        <p:spPr>
          <a:xfrm>
            <a:off x="914400" y="7376500"/>
            <a:ext cx="8153400" cy="1860000"/>
          </a:xfrm>
          <a:prstGeom prst="rect">
            <a:avLst/>
          </a:prstGeom>
        </p:spPr>
        <p:txBody>
          <a:bodyPr anchorCtr="0" anchor="t" bIns="0" lIns="0" spcFirstLastPara="1" rIns="0" wrap="square" tIns="0">
            <a:noAutofit/>
          </a:bodyPr>
          <a:lstStyle>
            <a:lvl1pPr lvl="0" rtl="0">
              <a:lnSpc>
                <a:spcPct val="150000"/>
              </a:lnSpc>
              <a:spcBef>
                <a:spcPts val="0"/>
              </a:spcBef>
              <a:spcAft>
                <a:spcPts val="0"/>
              </a:spcAft>
              <a:buNone/>
              <a:defRPr/>
            </a:lvl1pPr>
            <a:lvl2pPr lvl="1" rtl="0">
              <a:lnSpc>
                <a:spcPct val="150000"/>
              </a:lnSpc>
              <a:spcBef>
                <a:spcPts val="0"/>
              </a:spcBef>
              <a:spcAft>
                <a:spcPts val="0"/>
              </a:spcAft>
              <a:buNone/>
              <a:defRPr/>
            </a:lvl2pPr>
            <a:lvl3pPr lvl="2" rtl="0">
              <a:lnSpc>
                <a:spcPct val="150000"/>
              </a:lnSpc>
              <a:spcBef>
                <a:spcPts val="0"/>
              </a:spcBef>
              <a:spcAft>
                <a:spcPts val="0"/>
              </a:spcAft>
              <a:buNone/>
              <a:defRPr/>
            </a:lvl3pPr>
            <a:lvl4pPr lvl="3" rtl="0">
              <a:lnSpc>
                <a:spcPct val="150000"/>
              </a:lnSpc>
              <a:spcBef>
                <a:spcPts val="0"/>
              </a:spcBef>
              <a:spcAft>
                <a:spcPts val="0"/>
              </a:spcAft>
              <a:buNone/>
              <a:defRPr/>
            </a:lvl4pPr>
            <a:lvl5pPr lvl="4" rtl="0">
              <a:lnSpc>
                <a:spcPct val="150000"/>
              </a:lnSpc>
              <a:spcBef>
                <a:spcPts val="0"/>
              </a:spcBef>
              <a:spcAft>
                <a:spcPts val="0"/>
              </a:spcAft>
              <a:buNone/>
              <a:defRPr/>
            </a:lvl5pPr>
            <a:lvl6pPr lvl="5" rtl="0">
              <a:lnSpc>
                <a:spcPct val="150000"/>
              </a:lnSpc>
              <a:spcBef>
                <a:spcPts val="0"/>
              </a:spcBef>
              <a:spcAft>
                <a:spcPts val="0"/>
              </a:spcAft>
              <a:buNone/>
              <a:defRPr/>
            </a:lvl6pPr>
            <a:lvl7pPr lvl="6" rtl="0">
              <a:lnSpc>
                <a:spcPct val="150000"/>
              </a:lnSpc>
              <a:spcBef>
                <a:spcPts val="0"/>
              </a:spcBef>
              <a:spcAft>
                <a:spcPts val="0"/>
              </a:spcAft>
              <a:buNone/>
              <a:defRPr/>
            </a:lvl7pPr>
            <a:lvl8pPr lvl="7" rtl="0">
              <a:lnSpc>
                <a:spcPct val="150000"/>
              </a:lnSpc>
              <a:spcBef>
                <a:spcPts val="0"/>
              </a:spcBef>
              <a:spcAft>
                <a:spcPts val="0"/>
              </a:spcAft>
              <a:buNone/>
              <a:defRPr/>
            </a:lvl8pPr>
            <a:lvl9pPr lvl="8" rtl="0">
              <a:lnSpc>
                <a:spcPct val="150000"/>
              </a:lnSpc>
              <a:spcBef>
                <a:spcPts val="0"/>
              </a:spcBef>
              <a:spcAft>
                <a:spcPts val="0"/>
              </a:spcAft>
              <a:buNone/>
              <a:defRPr/>
            </a:lvl9pPr>
          </a:lstStyle>
          <a:p/>
        </p:txBody>
      </p:sp>
      <p:sp>
        <p:nvSpPr>
          <p:cNvPr id="92" name="Google Shape;92;p22"/>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9_Large graphic">
  <p:cSld name="CUSTOM_3_1_1_1_1">
    <p:spTree>
      <p:nvGrpSpPr>
        <p:cNvPr id="93" name="Shape 93"/>
        <p:cNvGrpSpPr/>
        <p:nvPr/>
      </p:nvGrpSpPr>
      <p:grpSpPr>
        <a:xfrm>
          <a:off x="0" y="0"/>
          <a:ext cx="0" cy="0"/>
          <a:chOff x="0" y="0"/>
          <a:chExt cx="0" cy="0"/>
        </a:xfrm>
      </p:grpSpPr>
      <p:sp>
        <p:nvSpPr>
          <p:cNvPr id="94" name="Google Shape;94;p23"/>
          <p:cNvSpPr txBox="1"/>
          <p:nvPr>
            <p:ph type="title"/>
          </p:nvPr>
        </p:nvSpPr>
        <p:spPr>
          <a:xfrm>
            <a:off x="914400" y="3072500"/>
            <a:ext cx="5376600" cy="1993200"/>
          </a:xfrm>
          <a:prstGeom prst="rect">
            <a:avLst/>
          </a:prstGeom>
        </p:spPr>
        <p:txBody>
          <a:bodyPr anchorCtr="0" anchor="b" bIns="0" lIns="0" spcFirstLastPara="1" rIns="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5" name="Google Shape;95;p23"/>
          <p:cNvSpPr txBox="1"/>
          <p:nvPr>
            <p:ph idx="1" type="body"/>
          </p:nvPr>
        </p:nvSpPr>
        <p:spPr>
          <a:xfrm>
            <a:off x="914400" y="5212100"/>
            <a:ext cx="5376600" cy="4024500"/>
          </a:xfrm>
          <a:prstGeom prst="rect">
            <a:avLst/>
          </a:prstGeom>
        </p:spPr>
        <p:txBody>
          <a:bodyPr anchorCtr="0" anchor="t" bIns="0" lIns="0" spcFirstLastPara="1" rIns="0" wrap="square" tIns="0">
            <a:noAutofit/>
          </a:bodyPr>
          <a:lstStyle>
            <a:lvl1pPr indent="-406400" lvl="0" marL="457200" rtl="0">
              <a:spcBef>
                <a:spcPts val="0"/>
              </a:spcBef>
              <a:spcAft>
                <a:spcPts val="0"/>
              </a:spcAft>
              <a:buSzPts val="2800"/>
              <a:buChar char="●"/>
              <a:defRPr/>
            </a:lvl1pPr>
            <a:lvl2pPr indent="-406400" lvl="1" marL="914400" rtl="0">
              <a:spcBef>
                <a:spcPts val="0"/>
              </a:spcBef>
              <a:spcAft>
                <a:spcPts val="0"/>
              </a:spcAft>
              <a:buSzPts val="2800"/>
              <a:buChar char="○"/>
              <a:defRPr/>
            </a:lvl2pPr>
            <a:lvl3pPr indent="-406400" lvl="2" marL="1371600" rtl="0">
              <a:spcBef>
                <a:spcPts val="0"/>
              </a:spcBef>
              <a:spcAft>
                <a:spcPts val="0"/>
              </a:spcAft>
              <a:buSzPts val="2800"/>
              <a:buChar char="■"/>
              <a:defRPr/>
            </a:lvl3pPr>
            <a:lvl4pPr indent="-406400" lvl="3" marL="1828800" rtl="0">
              <a:spcBef>
                <a:spcPts val="0"/>
              </a:spcBef>
              <a:spcAft>
                <a:spcPts val="0"/>
              </a:spcAft>
              <a:buSzPts val="2800"/>
              <a:buChar char="●"/>
              <a:defRPr/>
            </a:lvl4pPr>
            <a:lvl5pPr indent="-406400" lvl="4" marL="2286000" rtl="0">
              <a:spcBef>
                <a:spcPts val="0"/>
              </a:spcBef>
              <a:spcAft>
                <a:spcPts val="0"/>
              </a:spcAft>
              <a:buSzPts val="2800"/>
              <a:buChar char="○"/>
              <a:defRPr/>
            </a:lvl5pPr>
            <a:lvl6pPr indent="-406400" lvl="5" marL="2743200" rtl="0">
              <a:spcBef>
                <a:spcPts val="0"/>
              </a:spcBef>
              <a:spcAft>
                <a:spcPts val="0"/>
              </a:spcAft>
              <a:buSzPts val="2800"/>
              <a:buChar char="■"/>
              <a:defRPr/>
            </a:lvl6pPr>
            <a:lvl7pPr indent="-406400" lvl="6" marL="3200400" rtl="0">
              <a:spcBef>
                <a:spcPts val="0"/>
              </a:spcBef>
              <a:spcAft>
                <a:spcPts val="0"/>
              </a:spcAft>
              <a:buSzPts val="2800"/>
              <a:buChar char="●"/>
              <a:defRPr/>
            </a:lvl7pPr>
            <a:lvl8pPr indent="-406400" lvl="7" marL="3657600" rtl="0">
              <a:spcBef>
                <a:spcPts val="0"/>
              </a:spcBef>
              <a:spcAft>
                <a:spcPts val="0"/>
              </a:spcAft>
              <a:buSzPts val="2800"/>
              <a:buChar char="○"/>
              <a:defRPr/>
            </a:lvl8pPr>
            <a:lvl9pPr indent="-406400" lvl="8" marL="4114800" rtl="0">
              <a:spcBef>
                <a:spcPts val="0"/>
              </a:spcBef>
              <a:spcAft>
                <a:spcPts val="0"/>
              </a:spcAft>
              <a:buSzPts val="2800"/>
              <a:buChar char="■"/>
              <a:defRPr/>
            </a:lvl9pPr>
          </a:lstStyle>
          <a:p/>
        </p:txBody>
      </p:sp>
      <p:pic>
        <p:nvPicPr>
          <p:cNvPr id="96" name="Google Shape;96;p23"/>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97" name="Google Shape;97;p23"/>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Plain">
  <p:cSld name="CUSTOM_3_1_1_1_1_1_1_1_1_1_1">
    <p:spTree>
      <p:nvGrpSpPr>
        <p:cNvPr id="98" name="Shape 98"/>
        <p:cNvGrpSpPr/>
        <p:nvPr/>
      </p:nvGrpSpPr>
      <p:grpSpPr>
        <a:xfrm>
          <a:off x="0" y="0"/>
          <a:ext cx="0" cy="0"/>
          <a:chOff x="0" y="0"/>
          <a:chExt cx="0" cy="0"/>
        </a:xfrm>
      </p:grpSpPr>
      <p:pic>
        <p:nvPicPr>
          <p:cNvPr id="99" name="Google Shape;99;p24"/>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100" name="Google Shape;100;p24"/>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Simple primary break">
  <p:cSld name="CUSTOM_3_1_1_1_1_1_1_1_1_1_1_1">
    <p:bg>
      <p:bgPr>
        <a:solidFill>
          <a:srgbClr val="202124"/>
        </a:solidFill>
      </p:bgPr>
    </p:bg>
    <p:spTree>
      <p:nvGrpSpPr>
        <p:cNvPr id="101" name="Shape 101"/>
        <p:cNvGrpSpPr/>
        <p:nvPr/>
      </p:nvGrpSpPr>
      <p:grpSpPr>
        <a:xfrm>
          <a:off x="0" y="0"/>
          <a:ext cx="0" cy="0"/>
          <a:chOff x="0" y="0"/>
          <a:chExt cx="0" cy="0"/>
        </a:xfrm>
      </p:grpSpPr>
      <p:sp>
        <p:nvSpPr>
          <p:cNvPr id="102" name="Google Shape;102;p25"/>
          <p:cNvSpPr txBox="1"/>
          <p:nvPr>
            <p:ph type="title"/>
          </p:nvPr>
        </p:nvSpPr>
        <p:spPr>
          <a:xfrm>
            <a:off x="914350" y="3070800"/>
            <a:ext cx="10918200" cy="4145400"/>
          </a:xfrm>
          <a:prstGeom prst="rect">
            <a:avLst/>
          </a:prstGeom>
        </p:spPr>
        <p:txBody>
          <a:bodyPr anchorCtr="0" anchor="ctr" bIns="0" lIns="0" spcFirstLastPara="1" rIns="182850" wrap="square" tIns="0">
            <a:noAutofit/>
          </a:bodyPr>
          <a:lstStyle>
            <a:lvl1pPr lvl="0" rtl="0">
              <a:spcBef>
                <a:spcPts val="0"/>
              </a:spcBef>
              <a:spcAft>
                <a:spcPts val="0"/>
              </a:spcAft>
              <a:buNone/>
              <a:defRPr sz="6000">
                <a:solidFill>
                  <a:srgbClr val="FFFFFF"/>
                </a:solidFill>
              </a:defRPr>
            </a:lvl1pPr>
            <a:lvl2pPr lvl="1" rtl="0">
              <a:spcBef>
                <a:spcPts val="0"/>
              </a:spcBef>
              <a:spcAft>
                <a:spcPts val="0"/>
              </a:spcAft>
              <a:buNone/>
              <a:defRPr sz="6000">
                <a:solidFill>
                  <a:srgbClr val="FFFFFF"/>
                </a:solidFill>
              </a:defRPr>
            </a:lvl2pPr>
            <a:lvl3pPr lvl="2" rtl="0">
              <a:spcBef>
                <a:spcPts val="0"/>
              </a:spcBef>
              <a:spcAft>
                <a:spcPts val="0"/>
              </a:spcAft>
              <a:buNone/>
              <a:defRPr sz="6000">
                <a:solidFill>
                  <a:srgbClr val="FFFFFF"/>
                </a:solidFill>
              </a:defRPr>
            </a:lvl3pPr>
            <a:lvl4pPr lvl="3" rtl="0">
              <a:spcBef>
                <a:spcPts val="0"/>
              </a:spcBef>
              <a:spcAft>
                <a:spcPts val="0"/>
              </a:spcAft>
              <a:buNone/>
              <a:defRPr sz="6000">
                <a:solidFill>
                  <a:srgbClr val="FFFFFF"/>
                </a:solidFill>
              </a:defRPr>
            </a:lvl4pPr>
            <a:lvl5pPr lvl="4" rtl="0">
              <a:spcBef>
                <a:spcPts val="0"/>
              </a:spcBef>
              <a:spcAft>
                <a:spcPts val="0"/>
              </a:spcAft>
              <a:buNone/>
              <a:defRPr sz="6000">
                <a:solidFill>
                  <a:srgbClr val="FFFFFF"/>
                </a:solidFill>
              </a:defRPr>
            </a:lvl5pPr>
            <a:lvl6pPr lvl="5" rtl="0">
              <a:spcBef>
                <a:spcPts val="0"/>
              </a:spcBef>
              <a:spcAft>
                <a:spcPts val="0"/>
              </a:spcAft>
              <a:buNone/>
              <a:defRPr sz="6000">
                <a:solidFill>
                  <a:srgbClr val="FFFFFF"/>
                </a:solidFill>
              </a:defRPr>
            </a:lvl6pPr>
            <a:lvl7pPr lvl="6" rtl="0">
              <a:spcBef>
                <a:spcPts val="0"/>
              </a:spcBef>
              <a:spcAft>
                <a:spcPts val="0"/>
              </a:spcAft>
              <a:buNone/>
              <a:defRPr sz="6000">
                <a:solidFill>
                  <a:srgbClr val="FFFFFF"/>
                </a:solidFill>
              </a:defRPr>
            </a:lvl7pPr>
            <a:lvl8pPr lvl="7" rtl="0">
              <a:spcBef>
                <a:spcPts val="0"/>
              </a:spcBef>
              <a:spcAft>
                <a:spcPts val="0"/>
              </a:spcAft>
              <a:buNone/>
              <a:defRPr sz="6000">
                <a:solidFill>
                  <a:srgbClr val="FFFFFF"/>
                </a:solidFill>
              </a:defRPr>
            </a:lvl8pPr>
            <a:lvl9pPr lvl="8" rtl="0">
              <a:spcBef>
                <a:spcPts val="0"/>
              </a:spcBef>
              <a:spcAft>
                <a:spcPts val="0"/>
              </a:spcAft>
              <a:buNone/>
              <a:defRPr sz="6000">
                <a:solidFill>
                  <a:srgbClr val="FFFFFF"/>
                </a:solidFill>
              </a:defRPr>
            </a:lvl9pPr>
          </a:lstStyle>
          <a:p/>
        </p:txBody>
      </p:sp>
      <p:pic>
        <p:nvPicPr>
          <p:cNvPr id="103" name="Google Shape;103;p25"/>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104" name="Google Shape;104;p25"/>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Simple secondary break">
  <p:cSld name="CUSTOM_3_1_1_1_1_1_1_1_1_1_1_1_1">
    <p:bg>
      <p:bgPr>
        <a:solidFill>
          <a:srgbClr val="FFFFFF"/>
        </a:solidFill>
      </p:bgPr>
    </p:bg>
    <p:spTree>
      <p:nvGrpSpPr>
        <p:cNvPr id="105" name="Shape 105"/>
        <p:cNvGrpSpPr/>
        <p:nvPr/>
      </p:nvGrpSpPr>
      <p:grpSpPr>
        <a:xfrm>
          <a:off x="0" y="0"/>
          <a:ext cx="0" cy="0"/>
          <a:chOff x="0" y="0"/>
          <a:chExt cx="0" cy="0"/>
        </a:xfrm>
      </p:grpSpPr>
      <p:sp>
        <p:nvSpPr>
          <p:cNvPr id="106" name="Google Shape;106;p26"/>
          <p:cNvSpPr txBox="1"/>
          <p:nvPr>
            <p:ph type="title"/>
          </p:nvPr>
        </p:nvSpPr>
        <p:spPr>
          <a:xfrm>
            <a:off x="914350" y="3070800"/>
            <a:ext cx="8153700" cy="4145400"/>
          </a:xfrm>
          <a:prstGeom prst="rect">
            <a:avLst/>
          </a:prstGeom>
        </p:spPr>
        <p:txBody>
          <a:bodyPr anchorCtr="0" anchor="ctr" bIns="0" lIns="0" spcFirstLastPara="1" rIns="182850" wrap="square" tIns="0">
            <a:noAutofit/>
          </a:bodyPr>
          <a:lstStyle>
            <a:lvl1pPr lvl="0" rtl="0">
              <a:spcBef>
                <a:spcPts val="0"/>
              </a:spcBef>
              <a:spcAft>
                <a:spcPts val="0"/>
              </a:spcAft>
              <a:buNone/>
              <a:defRPr sz="6000"/>
            </a:lvl1pPr>
            <a:lvl2pPr lvl="1" rtl="0">
              <a:spcBef>
                <a:spcPts val="0"/>
              </a:spcBef>
              <a:spcAft>
                <a:spcPts val="0"/>
              </a:spcAft>
              <a:buNone/>
              <a:defRPr sz="6000"/>
            </a:lvl2pPr>
            <a:lvl3pPr lvl="2" rtl="0">
              <a:spcBef>
                <a:spcPts val="0"/>
              </a:spcBef>
              <a:spcAft>
                <a:spcPts val="0"/>
              </a:spcAft>
              <a:buNone/>
              <a:defRPr sz="6000"/>
            </a:lvl3pPr>
            <a:lvl4pPr lvl="3" rtl="0">
              <a:spcBef>
                <a:spcPts val="0"/>
              </a:spcBef>
              <a:spcAft>
                <a:spcPts val="0"/>
              </a:spcAft>
              <a:buNone/>
              <a:defRPr sz="6000"/>
            </a:lvl4pPr>
            <a:lvl5pPr lvl="4" rtl="0">
              <a:spcBef>
                <a:spcPts val="0"/>
              </a:spcBef>
              <a:spcAft>
                <a:spcPts val="0"/>
              </a:spcAft>
              <a:buNone/>
              <a:defRPr sz="6000"/>
            </a:lvl5pPr>
            <a:lvl6pPr lvl="5" rtl="0">
              <a:spcBef>
                <a:spcPts val="0"/>
              </a:spcBef>
              <a:spcAft>
                <a:spcPts val="0"/>
              </a:spcAft>
              <a:buNone/>
              <a:defRPr sz="6000"/>
            </a:lvl6pPr>
            <a:lvl7pPr lvl="6" rtl="0">
              <a:spcBef>
                <a:spcPts val="0"/>
              </a:spcBef>
              <a:spcAft>
                <a:spcPts val="0"/>
              </a:spcAft>
              <a:buNone/>
              <a:defRPr sz="6000"/>
            </a:lvl7pPr>
            <a:lvl8pPr lvl="7" rtl="0">
              <a:spcBef>
                <a:spcPts val="0"/>
              </a:spcBef>
              <a:spcAft>
                <a:spcPts val="0"/>
              </a:spcAft>
              <a:buNone/>
              <a:defRPr sz="6000"/>
            </a:lvl8pPr>
            <a:lvl9pPr lvl="8" rtl="0">
              <a:spcBef>
                <a:spcPts val="0"/>
              </a:spcBef>
              <a:spcAft>
                <a:spcPts val="0"/>
              </a:spcAft>
              <a:buNone/>
              <a:defRPr sz="6000"/>
            </a:lvl9pPr>
          </a:lstStyle>
          <a:p/>
        </p:txBody>
      </p:sp>
      <p:pic>
        <p:nvPicPr>
          <p:cNvPr id="107" name="Google Shape;107;p26"/>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108" name="Google Shape;108;p26"/>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Simple secondary break 1">
  <p:cSld name="CUSTOM_3_1_1_1_1_1_1_1_1_1_1_1_1_1">
    <p:bg>
      <p:bgPr>
        <a:solidFill>
          <a:srgbClr val="FFFFFF"/>
        </a:solidFill>
      </p:bgPr>
    </p:bg>
    <p:spTree>
      <p:nvGrpSpPr>
        <p:cNvPr id="109" name="Shape 109"/>
        <p:cNvGrpSpPr/>
        <p:nvPr/>
      </p:nvGrpSpPr>
      <p:grpSpPr>
        <a:xfrm>
          <a:off x="0" y="0"/>
          <a:ext cx="0" cy="0"/>
          <a:chOff x="0" y="0"/>
          <a:chExt cx="0" cy="0"/>
        </a:xfrm>
      </p:grpSpPr>
      <p:sp>
        <p:nvSpPr>
          <p:cNvPr id="110" name="Google Shape;110;p27"/>
          <p:cNvSpPr txBox="1"/>
          <p:nvPr>
            <p:ph type="title"/>
          </p:nvPr>
        </p:nvSpPr>
        <p:spPr>
          <a:xfrm>
            <a:off x="9220250" y="3070800"/>
            <a:ext cx="8153700" cy="4145400"/>
          </a:xfrm>
          <a:prstGeom prst="rect">
            <a:avLst/>
          </a:prstGeom>
        </p:spPr>
        <p:txBody>
          <a:bodyPr anchorCtr="0" anchor="ctr" bIns="0" lIns="0" spcFirstLastPara="1" rIns="182850" wrap="square" tIns="0">
            <a:noAutofit/>
          </a:bodyPr>
          <a:lstStyle>
            <a:lvl1pPr lvl="0" rtl="0">
              <a:spcBef>
                <a:spcPts val="0"/>
              </a:spcBef>
              <a:spcAft>
                <a:spcPts val="0"/>
              </a:spcAft>
              <a:buNone/>
              <a:defRPr sz="6000"/>
            </a:lvl1pPr>
            <a:lvl2pPr lvl="1" rtl="0">
              <a:spcBef>
                <a:spcPts val="0"/>
              </a:spcBef>
              <a:spcAft>
                <a:spcPts val="0"/>
              </a:spcAft>
              <a:buNone/>
              <a:defRPr sz="6000"/>
            </a:lvl2pPr>
            <a:lvl3pPr lvl="2" rtl="0">
              <a:spcBef>
                <a:spcPts val="0"/>
              </a:spcBef>
              <a:spcAft>
                <a:spcPts val="0"/>
              </a:spcAft>
              <a:buNone/>
              <a:defRPr sz="6000"/>
            </a:lvl3pPr>
            <a:lvl4pPr lvl="3" rtl="0">
              <a:spcBef>
                <a:spcPts val="0"/>
              </a:spcBef>
              <a:spcAft>
                <a:spcPts val="0"/>
              </a:spcAft>
              <a:buNone/>
              <a:defRPr sz="6000"/>
            </a:lvl4pPr>
            <a:lvl5pPr lvl="4" rtl="0">
              <a:spcBef>
                <a:spcPts val="0"/>
              </a:spcBef>
              <a:spcAft>
                <a:spcPts val="0"/>
              </a:spcAft>
              <a:buNone/>
              <a:defRPr sz="6000"/>
            </a:lvl5pPr>
            <a:lvl6pPr lvl="5" rtl="0">
              <a:spcBef>
                <a:spcPts val="0"/>
              </a:spcBef>
              <a:spcAft>
                <a:spcPts val="0"/>
              </a:spcAft>
              <a:buNone/>
              <a:defRPr sz="6000"/>
            </a:lvl6pPr>
            <a:lvl7pPr lvl="6" rtl="0">
              <a:spcBef>
                <a:spcPts val="0"/>
              </a:spcBef>
              <a:spcAft>
                <a:spcPts val="0"/>
              </a:spcAft>
              <a:buNone/>
              <a:defRPr sz="6000"/>
            </a:lvl7pPr>
            <a:lvl8pPr lvl="7" rtl="0">
              <a:spcBef>
                <a:spcPts val="0"/>
              </a:spcBef>
              <a:spcAft>
                <a:spcPts val="0"/>
              </a:spcAft>
              <a:buNone/>
              <a:defRPr sz="6000"/>
            </a:lvl8pPr>
            <a:lvl9pPr lvl="8" rtl="0">
              <a:spcBef>
                <a:spcPts val="0"/>
              </a:spcBef>
              <a:spcAft>
                <a:spcPts val="0"/>
              </a:spcAft>
              <a:buNone/>
              <a:defRPr sz="6000"/>
            </a:lvl9pPr>
          </a:lstStyle>
          <a:p/>
        </p:txBody>
      </p:sp>
      <p:pic>
        <p:nvPicPr>
          <p:cNvPr id="111" name="Google Shape;111;p27"/>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112" name="Google Shape;112;p27"/>
          <p:cNvSpPr txBox="1"/>
          <p:nvPr/>
        </p:nvSpPr>
        <p:spPr>
          <a:xfrm>
            <a:off x="13525150" y="-602"/>
            <a:ext cx="3848400" cy="921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Blue info">
  <p:cSld name="CUSTOM_7">
    <p:bg>
      <p:bgPr>
        <a:solidFill>
          <a:srgbClr val="1A73E8"/>
        </a:solidFill>
      </p:bgPr>
    </p:bg>
    <p:spTree>
      <p:nvGrpSpPr>
        <p:cNvPr id="113" name="Shape 113"/>
        <p:cNvGrpSpPr/>
        <p:nvPr/>
      </p:nvGrpSpPr>
      <p:grpSpPr>
        <a:xfrm>
          <a:off x="0" y="0"/>
          <a:ext cx="0" cy="0"/>
          <a:chOff x="0" y="0"/>
          <a:chExt cx="0" cy="0"/>
        </a:xfrm>
      </p:grpSpPr>
      <p:sp>
        <p:nvSpPr>
          <p:cNvPr id="114" name="Google Shape;114;p28"/>
          <p:cNvSpPr txBox="1"/>
          <p:nvPr>
            <p:ph type="title"/>
          </p:nvPr>
        </p:nvSpPr>
        <p:spPr>
          <a:xfrm>
            <a:off x="3781475" y="3072500"/>
            <a:ext cx="8302800" cy="1114500"/>
          </a:xfrm>
          <a:prstGeom prst="rect">
            <a:avLst/>
          </a:prstGeom>
        </p:spPr>
        <p:txBody>
          <a:bodyPr anchorCtr="0" anchor="t" bIns="0" lIns="0" spcFirstLastPara="1" rIns="182850" wrap="square" tIns="0">
            <a:noAutofit/>
          </a:bodyPr>
          <a:lstStyle>
            <a:lvl1pPr lvl="0" rtl="0">
              <a:spcBef>
                <a:spcPts val="0"/>
              </a:spcBef>
              <a:spcAft>
                <a:spcPts val="0"/>
              </a:spcAft>
              <a:buClr>
                <a:srgbClr val="FFFFFF"/>
              </a:buClr>
              <a:buSzPts val="3600"/>
              <a:buNone/>
              <a:defRPr sz="3600">
                <a:solidFill>
                  <a:srgbClr val="FFFFFF"/>
                </a:solidFill>
                <a:latin typeface="Roboto"/>
                <a:ea typeface="Roboto"/>
                <a:cs typeface="Roboto"/>
                <a:sym typeface="Roboto"/>
              </a:defRPr>
            </a:lvl1pPr>
            <a:lvl2pPr lvl="1" rtl="0">
              <a:spcBef>
                <a:spcPts val="0"/>
              </a:spcBef>
              <a:spcAft>
                <a:spcPts val="0"/>
              </a:spcAft>
              <a:buClr>
                <a:srgbClr val="FFFFFF"/>
              </a:buClr>
              <a:buSzPts val="3600"/>
              <a:buNone/>
              <a:defRPr sz="3600">
                <a:solidFill>
                  <a:srgbClr val="FFFFFF"/>
                </a:solidFill>
                <a:latin typeface="Roboto"/>
                <a:ea typeface="Roboto"/>
                <a:cs typeface="Roboto"/>
                <a:sym typeface="Roboto"/>
              </a:defRPr>
            </a:lvl2pPr>
            <a:lvl3pPr lvl="2" rtl="0">
              <a:spcBef>
                <a:spcPts val="0"/>
              </a:spcBef>
              <a:spcAft>
                <a:spcPts val="0"/>
              </a:spcAft>
              <a:buClr>
                <a:srgbClr val="FFFFFF"/>
              </a:buClr>
              <a:buSzPts val="3600"/>
              <a:buNone/>
              <a:defRPr sz="3600">
                <a:solidFill>
                  <a:srgbClr val="FFFFFF"/>
                </a:solidFill>
                <a:latin typeface="Roboto"/>
                <a:ea typeface="Roboto"/>
                <a:cs typeface="Roboto"/>
                <a:sym typeface="Roboto"/>
              </a:defRPr>
            </a:lvl3pPr>
            <a:lvl4pPr lvl="3" rtl="0">
              <a:spcBef>
                <a:spcPts val="0"/>
              </a:spcBef>
              <a:spcAft>
                <a:spcPts val="0"/>
              </a:spcAft>
              <a:buClr>
                <a:srgbClr val="FFFFFF"/>
              </a:buClr>
              <a:buSzPts val="3600"/>
              <a:buNone/>
              <a:defRPr sz="3600">
                <a:solidFill>
                  <a:srgbClr val="FFFFFF"/>
                </a:solidFill>
                <a:latin typeface="Roboto"/>
                <a:ea typeface="Roboto"/>
                <a:cs typeface="Roboto"/>
                <a:sym typeface="Roboto"/>
              </a:defRPr>
            </a:lvl4pPr>
            <a:lvl5pPr lvl="4" rtl="0">
              <a:spcBef>
                <a:spcPts val="0"/>
              </a:spcBef>
              <a:spcAft>
                <a:spcPts val="0"/>
              </a:spcAft>
              <a:buClr>
                <a:srgbClr val="FFFFFF"/>
              </a:buClr>
              <a:buSzPts val="3600"/>
              <a:buNone/>
              <a:defRPr sz="3600">
                <a:solidFill>
                  <a:srgbClr val="FFFFFF"/>
                </a:solidFill>
                <a:latin typeface="Roboto"/>
                <a:ea typeface="Roboto"/>
                <a:cs typeface="Roboto"/>
                <a:sym typeface="Roboto"/>
              </a:defRPr>
            </a:lvl5pPr>
            <a:lvl6pPr lvl="5" rtl="0">
              <a:spcBef>
                <a:spcPts val="0"/>
              </a:spcBef>
              <a:spcAft>
                <a:spcPts val="0"/>
              </a:spcAft>
              <a:buClr>
                <a:srgbClr val="FFFFFF"/>
              </a:buClr>
              <a:buSzPts val="3600"/>
              <a:buNone/>
              <a:defRPr sz="3600">
                <a:solidFill>
                  <a:srgbClr val="FFFFFF"/>
                </a:solidFill>
                <a:latin typeface="Roboto"/>
                <a:ea typeface="Roboto"/>
                <a:cs typeface="Roboto"/>
                <a:sym typeface="Roboto"/>
              </a:defRPr>
            </a:lvl6pPr>
            <a:lvl7pPr lvl="6" rtl="0">
              <a:spcBef>
                <a:spcPts val="0"/>
              </a:spcBef>
              <a:spcAft>
                <a:spcPts val="0"/>
              </a:spcAft>
              <a:buClr>
                <a:srgbClr val="FFFFFF"/>
              </a:buClr>
              <a:buSzPts val="3600"/>
              <a:buNone/>
              <a:defRPr sz="3600">
                <a:solidFill>
                  <a:srgbClr val="FFFFFF"/>
                </a:solidFill>
                <a:latin typeface="Roboto"/>
                <a:ea typeface="Roboto"/>
                <a:cs typeface="Roboto"/>
                <a:sym typeface="Roboto"/>
              </a:defRPr>
            </a:lvl7pPr>
            <a:lvl8pPr lvl="7" rtl="0">
              <a:spcBef>
                <a:spcPts val="0"/>
              </a:spcBef>
              <a:spcAft>
                <a:spcPts val="0"/>
              </a:spcAft>
              <a:buClr>
                <a:srgbClr val="FFFFFF"/>
              </a:buClr>
              <a:buSzPts val="3600"/>
              <a:buNone/>
              <a:defRPr sz="3600">
                <a:solidFill>
                  <a:srgbClr val="FFFFFF"/>
                </a:solidFill>
                <a:latin typeface="Roboto"/>
                <a:ea typeface="Roboto"/>
                <a:cs typeface="Roboto"/>
                <a:sym typeface="Roboto"/>
              </a:defRPr>
            </a:lvl8pPr>
            <a:lvl9pPr lvl="8" rtl="0">
              <a:spcBef>
                <a:spcPts val="0"/>
              </a:spcBef>
              <a:spcAft>
                <a:spcPts val="0"/>
              </a:spcAft>
              <a:buClr>
                <a:srgbClr val="FFFFFF"/>
              </a:buClr>
              <a:buSzPts val="3600"/>
              <a:buNone/>
              <a:defRPr sz="3600">
                <a:solidFill>
                  <a:srgbClr val="FFFFFF"/>
                </a:solidFill>
                <a:latin typeface="Roboto"/>
                <a:ea typeface="Roboto"/>
                <a:cs typeface="Roboto"/>
                <a:sym typeface="Roboto"/>
              </a:defRPr>
            </a:lvl9pPr>
          </a:lstStyle>
          <a:p/>
        </p:txBody>
      </p:sp>
      <p:sp>
        <p:nvSpPr>
          <p:cNvPr id="115" name="Google Shape;115;p28"/>
          <p:cNvSpPr txBox="1"/>
          <p:nvPr>
            <p:ph idx="2" type="title"/>
          </p:nvPr>
        </p:nvSpPr>
        <p:spPr>
          <a:xfrm>
            <a:off x="3781475" y="5224500"/>
            <a:ext cx="8302800" cy="1114500"/>
          </a:xfrm>
          <a:prstGeom prst="rect">
            <a:avLst/>
          </a:prstGeom>
        </p:spPr>
        <p:txBody>
          <a:bodyPr anchorCtr="0" anchor="t" bIns="0" lIns="0" spcFirstLastPara="1" rIns="182850" wrap="square" tIns="0">
            <a:noAutofit/>
          </a:bodyPr>
          <a:lstStyle>
            <a:lvl1pPr lvl="0" rtl="0">
              <a:spcBef>
                <a:spcPts val="0"/>
              </a:spcBef>
              <a:spcAft>
                <a:spcPts val="0"/>
              </a:spcAft>
              <a:buClr>
                <a:srgbClr val="FFFFFF"/>
              </a:buClr>
              <a:buSzPts val="3600"/>
              <a:buNone/>
              <a:defRPr sz="3600">
                <a:solidFill>
                  <a:srgbClr val="FFFFFF"/>
                </a:solidFill>
                <a:latin typeface="Roboto"/>
                <a:ea typeface="Roboto"/>
                <a:cs typeface="Roboto"/>
                <a:sym typeface="Roboto"/>
              </a:defRPr>
            </a:lvl1pPr>
            <a:lvl2pPr lvl="1" rtl="0">
              <a:spcBef>
                <a:spcPts val="0"/>
              </a:spcBef>
              <a:spcAft>
                <a:spcPts val="0"/>
              </a:spcAft>
              <a:buClr>
                <a:srgbClr val="FFFFFF"/>
              </a:buClr>
              <a:buSzPts val="3600"/>
              <a:buNone/>
              <a:defRPr sz="3600">
                <a:solidFill>
                  <a:srgbClr val="FFFFFF"/>
                </a:solidFill>
                <a:latin typeface="Roboto"/>
                <a:ea typeface="Roboto"/>
                <a:cs typeface="Roboto"/>
                <a:sym typeface="Roboto"/>
              </a:defRPr>
            </a:lvl2pPr>
            <a:lvl3pPr lvl="2" rtl="0">
              <a:spcBef>
                <a:spcPts val="0"/>
              </a:spcBef>
              <a:spcAft>
                <a:spcPts val="0"/>
              </a:spcAft>
              <a:buClr>
                <a:srgbClr val="FFFFFF"/>
              </a:buClr>
              <a:buSzPts val="3600"/>
              <a:buNone/>
              <a:defRPr sz="3600">
                <a:solidFill>
                  <a:srgbClr val="FFFFFF"/>
                </a:solidFill>
                <a:latin typeface="Roboto"/>
                <a:ea typeface="Roboto"/>
                <a:cs typeface="Roboto"/>
                <a:sym typeface="Roboto"/>
              </a:defRPr>
            </a:lvl3pPr>
            <a:lvl4pPr lvl="3" rtl="0">
              <a:spcBef>
                <a:spcPts val="0"/>
              </a:spcBef>
              <a:spcAft>
                <a:spcPts val="0"/>
              </a:spcAft>
              <a:buClr>
                <a:srgbClr val="FFFFFF"/>
              </a:buClr>
              <a:buSzPts val="3600"/>
              <a:buNone/>
              <a:defRPr sz="3600">
                <a:solidFill>
                  <a:srgbClr val="FFFFFF"/>
                </a:solidFill>
                <a:latin typeface="Roboto"/>
                <a:ea typeface="Roboto"/>
                <a:cs typeface="Roboto"/>
                <a:sym typeface="Roboto"/>
              </a:defRPr>
            </a:lvl4pPr>
            <a:lvl5pPr lvl="4" rtl="0">
              <a:spcBef>
                <a:spcPts val="0"/>
              </a:spcBef>
              <a:spcAft>
                <a:spcPts val="0"/>
              </a:spcAft>
              <a:buClr>
                <a:srgbClr val="FFFFFF"/>
              </a:buClr>
              <a:buSzPts val="3600"/>
              <a:buNone/>
              <a:defRPr sz="3600">
                <a:solidFill>
                  <a:srgbClr val="FFFFFF"/>
                </a:solidFill>
                <a:latin typeface="Roboto"/>
                <a:ea typeface="Roboto"/>
                <a:cs typeface="Roboto"/>
                <a:sym typeface="Roboto"/>
              </a:defRPr>
            </a:lvl5pPr>
            <a:lvl6pPr lvl="5" rtl="0">
              <a:spcBef>
                <a:spcPts val="0"/>
              </a:spcBef>
              <a:spcAft>
                <a:spcPts val="0"/>
              </a:spcAft>
              <a:buClr>
                <a:srgbClr val="FFFFFF"/>
              </a:buClr>
              <a:buSzPts val="3600"/>
              <a:buNone/>
              <a:defRPr sz="3600">
                <a:solidFill>
                  <a:srgbClr val="FFFFFF"/>
                </a:solidFill>
                <a:latin typeface="Roboto"/>
                <a:ea typeface="Roboto"/>
                <a:cs typeface="Roboto"/>
                <a:sym typeface="Roboto"/>
              </a:defRPr>
            </a:lvl6pPr>
            <a:lvl7pPr lvl="6" rtl="0">
              <a:spcBef>
                <a:spcPts val="0"/>
              </a:spcBef>
              <a:spcAft>
                <a:spcPts val="0"/>
              </a:spcAft>
              <a:buClr>
                <a:srgbClr val="FFFFFF"/>
              </a:buClr>
              <a:buSzPts val="3600"/>
              <a:buNone/>
              <a:defRPr sz="3600">
                <a:solidFill>
                  <a:srgbClr val="FFFFFF"/>
                </a:solidFill>
                <a:latin typeface="Roboto"/>
                <a:ea typeface="Roboto"/>
                <a:cs typeface="Roboto"/>
                <a:sym typeface="Roboto"/>
              </a:defRPr>
            </a:lvl7pPr>
            <a:lvl8pPr lvl="7" rtl="0">
              <a:spcBef>
                <a:spcPts val="0"/>
              </a:spcBef>
              <a:spcAft>
                <a:spcPts val="0"/>
              </a:spcAft>
              <a:buClr>
                <a:srgbClr val="FFFFFF"/>
              </a:buClr>
              <a:buSzPts val="3600"/>
              <a:buNone/>
              <a:defRPr sz="3600">
                <a:solidFill>
                  <a:srgbClr val="FFFFFF"/>
                </a:solidFill>
                <a:latin typeface="Roboto"/>
                <a:ea typeface="Roboto"/>
                <a:cs typeface="Roboto"/>
                <a:sym typeface="Roboto"/>
              </a:defRPr>
            </a:lvl8pPr>
            <a:lvl9pPr lvl="8" rtl="0">
              <a:spcBef>
                <a:spcPts val="0"/>
              </a:spcBef>
              <a:spcAft>
                <a:spcPts val="0"/>
              </a:spcAft>
              <a:buClr>
                <a:srgbClr val="FFFFFF"/>
              </a:buClr>
              <a:buSzPts val="3600"/>
              <a:buNone/>
              <a:defRPr sz="3600">
                <a:solidFill>
                  <a:srgbClr val="FFFFFF"/>
                </a:solidFill>
                <a:latin typeface="Roboto"/>
                <a:ea typeface="Roboto"/>
                <a:cs typeface="Roboto"/>
                <a:sym typeface="Roboto"/>
              </a:defRPr>
            </a:lvl9pPr>
          </a:lstStyle>
          <a:p/>
        </p:txBody>
      </p:sp>
      <p:sp>
        <p:nvSpPr>
          <p:cNvPr id="116" name="Google Shape;116;p28"/>
          <p:cNvSpPr txBox="1"/>
          <p:nvPr>
            <p:ph idx="3" type="title"/>
          </p:nvPr>
        </p:nvSpPr>
        <p:spPr>
          <a:xfrm>
            <a:off x="3781475" y="7376500"/>
            <a:ext cx="8302800" cy="1114500"/>
          </a:xfrm>
          <a:prstGeom prst="rect">
            <a:avLst/>
          </a:prstGeom>
        </p:spPr>
        <p:txBody>
          <a:bodyPr anchorCtr="0" anchor="t" bIns="0" lIns="0" spcFirstLastPara="1" rIns="182850" wrap="square" tIns="0">
            <a:noAutofit/>
          </a:bodyPr>
          <a:lstStyle>
            <a:lvl1pPr lvl="0" rtl="0">
              <a:spcBef>
                <a:spcPts val="0"/>
              </a:spcBef>
              <a:spcAft>
                <a:spcPts val="0"/>
              </a:spcAft>
              <a:buClr>
                <a:srgbClr val="FFFFFF"/>
              </a:buClr>
              <a:buSzPts val="3600"/>
              <a:buNone/>
              <a:defRPr sz="3600">
                <a:solidFill>
                  <a:srgbClr val="FFFFFF"/>
                </a:solidFill>
                <a:latin typeface="Roboto"/>
                <a:ea typeface="Roboto"/>
                <a:cs typeface="Roboto"/>
                <a:sym typeface="Roboto"/>
              </a:defRPr>
            </a:lvl1pPr>
            <a:lvl2pPr lvl="1" rtl="0">
              <a:spcBef>
                <a:spcPts val="0"/>
              </a:spcBef>
              <a:spcAft>
                <a:spcPts val="0"/>
              </a:spcAft>
              <a:buClr>
                <a:srgbClr val="FFFFFF"/>
              </a:buClr>
              <a:buSzPts val="3600"/>
              <a:buNone/>
              <a:defRPr sz="3600">
                <a:solidFill>
                  <a:srgbClr val="FFFFFF"/>
                </a:solidFill>
                <a:latin typeface="Roboto"/>
                <a:ea typeface="Roboto"/>
                <a:cs typeface="Roboto"/>
                <a:sym typeface="Roboto"/>
              </a:defRPr>
            </a:lvl2pPr>
            <a:lvl3pPr lvl="2" rtl="0">
              <a:spcBef>
                <a:spcPts val="0"/>
              </a:spcBef>
              <a:spcAft>
                <a:spcPts val="0"/>
              </a:spcAft>
              <a:buClr>
                <a:srgbClr val="FFFFFF"/>
              </a:buClr>
              <a:buSzPts val="3600"/>
              <a:buNone/>
              <a:defRPr sz="3600">
                <a:solidFill>
                  <a:srgbClr val="FFFFFF"/>
                </a:solidFill>
                <a:latin typeface="Roboto"/>
                <a:ea typeface="Roboto"/>
                <a:cs typeface="Roboto"/>
                <a:sym typeface="Roboto"/>
              </a:defRPr>
            </a:lvl3pPr>
            <a:lvl4pPr lvl="3" rtl="0">
              <a:spcBef>
                <a:spcPts val="0"/>
              </a:spcBef>
              <a:spcAft>
                <a:spcPts val="0"/>
              </a:spcAft>
              <a:buClr>
                <a:srgbClr val="FFFFFF"/>
              </a:buClr>
              <a:buSzPts val="3600"/>
              <a:buNone/>
              <a:defRPr sz="3600">
                <a:solidFill>
                  <a:srgbClr val="FFFFFF"/>
                </a:solidFill>
                <a:latin typeface="Roboto"/>
                <a:ea typeface="Roboto"/>
                <a:cs typeface="Roboto"/>
                <a:sym typeface="Roboto"/>
              </a:defRPr>
            </a:lvl4pPr>
            <a:lvl5pPr lvl="4" rtl="0">
              <a:spcBef>
                <a:spcPts val="0"/>
              </a:spcBef>
              <a:spcAft>
                <a:spcPts val="0"/>
              </a:spcAft>
              <a:buClr>
                <a:srgbClr val="FFFFFF"/>
              </a:buClr>
              <a:buSzPts val="3600"/>
              <a:buNone/>
              <a:defRPr sz="3600">
                <a:solidFill>
                  <a:srgbClr val="FFFFFF"/>
                </a:solidFill>
                <a:latin typeface="Roboto"/>
                <a:ea typeface="Roboto"/>
                <a:cs typeface="Roboto"/>
                <a:sym typeface="Roboto"/>
              </a:defRPr>
            </a:lvl5pPr>
            <a:lvl6pPr lvl="5" rtl="0">
              <a:spcBef>
                <a:spcPts val="0"/>
              </a:spcBef>
              <a:spcAft>
                <a:spcPts val="0"/>
              </a:spcAft>
              <a:buClr>
                <a:srgbClr val="FFFFFF"/>
              </a:buClr>
              <a:buSzPts val="3600"/>
              <a:buNone/>
              <a:defRPr sz="3600">
                <a:solidFill>
                  <a:srgbClr val="FFFFFF"/>
                </a:solidFill>
                <a:latin typeface="Roboto"/>
                <a:ea typeface="Roboto"/>
                <a:cs typeface="Roboto"/>
                <a:sym typeface="Roboto"/>
              </a:defRPr>
            </a:lvl6pPr>
            <a:lvl7pPr lvl="6" rtl="0">
              <a:spcBef>
                <a:spcPts val="0"/>
              </a:spcBef>
              <a:spcAft>
                <a:spcPts val="0"/>
              </a:spcAft>
              <a:buClr>
                <a:srgbClr val="FFFFFF"/>
              </a:buClr>
              <a:buSzPts val="3600"/>
              <a:buNone/>
              <a:defRPr sz="3600">
                <a:solidFill>
                  <a:srgbClr val="FFFFFF"/>
                </a:solidFill>
                <a:latin typeface="Roboto"/>
                <a:ea typeface="Roboto"/>
                <a:cs typeface="Roboto"/>
                <a:sym typeface="Roboto"/>
              </a:defRPr>
            </a:lvl7pPr>
            <a:lvl8pPr lvl="7" rtl="0">
              <a:spcBef>
                <a:spcPts val="0"/>
              </a:spcBef>
              <a:spcAft>
                <a:spcPts val="0"/>
              </a:spcAft>
              <a:buClr>
                <a:srgbClr val="FFFFFF"/>
              </a:buClr>
              <a:buSzPts val="3600"/>
              <a:buNone/>
              <a:defRPr sz="3600">
                <a:solidFill>
                  <a:srgbClr val="FFFFFF"/>
                </a:solidFill>
                <a:latin typeface="Roboto"/>
                <a:ea typeface="Roboto"/>
                <a:cs typeface="Roboto"/>
                <a:sym typeface="Roboto"/>
              </a:defRPr>
            </a:lvl8pPr>
            <a:lvl9pPr lvl="8" rtl="0">
              <a:spcBef>
                <a:spcPts val="0"/>
              </a:spcBef>
              <a:spcAft>
                <a:spcPts val="0"/>
              </a:spcAft>
              <a:buClr>
                <a:srgbClr val="FFFFFF"/>
              </a:buClr>
              <a:buSzPts val="3600"/>
              <a:buNone/>
              <a:defRPr sz="3600">
                <a:solidFill>
                  <a:srgbClr val="FFFFFF"/>
                </a:solidFill>
                <a:latin typeface="Roboto"/>
                <a:ea typeface="Roboto"/>
                <a:cs typeface="Roboto"/>
                <a:sym typeface="Roboto"/>
              </a:defRPr>
            </a:lvl9pPr>
          </a:lstStyle>
          <a:p/>
        </p:txBody>
      </p:sp>
      <p:sp>
        <p:nvSpPr>
          <p:cNvPr id="117" name="Google Shape;117;p28"/>
          <p:cNvSpPr txBox="1"/>
          <p:nvPr/>
        </p:nvSpPr>
        <p:spPr>
          <a:xfrm>
            <a:off x="914400" y="3072500"/>
            <a:ext cx="3012300" cy="739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3600">
                <a:solidFill>
                  <a:srgbClr val="FFFFFF"/>
                </a:solidFill>
                <a:latin typeface="Google Sans"/>
                <a:ea typeface="Google Sans"/>
                <a:cs typeface="Google Sans"/>
                <a:sym typeface="Google Sans"/>
              </a:rPr>
              <a:t>File name:</a:t>
            </a:r>
            <a:endParaRPr sz="3600">
              <a:solidFill>
                <a:srgbClr val="FFFFFF"/>
              </a:solidFill>
              <a:latin typeface="Google Sans"/>
              <a:ea typeface="Google Sans"/>
              <a:cs typeface="Google Sans"/>
              <a:sym typeface="Google Sans"/>
            </a:endParaRPr>
          </a:p>
        </p:txBody>
      </p:sp>
      <p:sp>
        <p:nvSpPr>
          <p:cNvPr id="118" name="Google Shape;118;p28"/>
          <p:cNvSpPr txBox="1"/>
          <p:nvPr/>
        </p:nvSpPr>
        <p:spPr>
          <a:xfrm>
            <a:off x="914400" y="5224500"/>
            <a:ext cx="3012300" cy="739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3600">
                <a:solidFill>
                  <a:srgbClr val="FFFFFF"/>
                </a:solidFill>
                <a:latin typeface="Google Sans"/>
                <a:ea typeface="Google Sans"/>
                <a:cs typeface="Google Sans"/>
                <a:sym typeface="Google Sans"/>
              </a:rPr>
              <a:t>Format:</a:t>
            </a:r>
            <a:endParaRPr sz="3600">
              <a:solidFill>
                <a:srgbClr val="FFFFFF"/>
              </a:solidFill>
              <a:latin typeface="Google Sans"/>
              <a:ea typeface="Google Sans"/>
              <a:cs typeface="Google Sans"/>
              <a:sym typeface="Google Sans"/>
            </a:endParaRPr>
          </a:p>
        </p:txBody>
      </p:sp>
      <p:sp>
        <p:nvSpPr>
          <p:cNvPr id="119" name="Google Shape;119;p28"/>
          <p:cNvSpPr txBox="1"/>
          <p:nvPr/>
        </p:nvSpPr>
        <p:spPr>
          <a:xfrm>
            <a:off x="914400" y="7376500"/>
            <a:ext cx="3012300" cy="739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3600">
                <a:solidFill>
                  <a:srgbClr val="FFFFFF"/>
                </a:solidFill>
                <a:latin typeface="Google Sans"/>
                <a:ea typeface="Google Sans"/>
                <a:cs typeface="Google Sans"/>
                <a:sym typeface="Google Sans"/>
              </a:rPr>
              <a:t>Presenter:</a:t>
            </a:r>
            <a:endParaRPr sz="3600">
              <a:solidFill>
                <a:srgbClr val="FFFFFF"/>
              </a:solidFill>
              <a:latin typeface="Google Sans"/>
              <a:ea typeface="Google Sans"/>
              <a:cs typeface="Google Sans"/>
              <a:sym typeface="Google Sans"/>
            </a:endParaRPr>
          </a:p>
        </p:txBody>
      </p:sp>
      <p:sp>
        <p:nvSpPr>
          <p:cNvPr id="120" name="Google Shape;120;p28"/>
          <p:cNvSpPr txBox="1"/>
          <p:nvPr/>
        </p:nvSpPr>
        <p:spPr>
          <a:xfrm>
            <a:off x="914400" y="920500"/>
            <a:ext cx="3012300" cy="739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4800">
                <a:solidFill>
                  <a:srgbClr val="FFFFFF"/>
                </a:solidFill>
                <a:latin typeface="Google Sans"/>
                <a:ea typeface="Google Sans"/>
                <a:cs typeface="Google Sans"/>
                <a:sym typeface="Google Sans"/>
              </a:rPr>
              <a:t>Video Info</a:t>
            </a:r>
            <a:endParaRPr sz="4800">
              <a:solidFill>
                <a:srgbClr val="FFFFFF"/>
              </a:solidFill>
              <a:latin typeface="Google Sans"/>
              <a:ea typeface="Google Sans"/>
              <a:cs typeface="Google Sans"/>
              <a:sym typeface="Google San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Blank">
  <p:cSld name="CUSTOM_4">
    <p:spTree>
      <p:nvGrpSpPr>
        <p:cNvPr id="121" name="Shape 121"/>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Embedded Video Background">
  <p:cSld name="CUSTOM_4_1">
    <p:bg>
      <p:bgPr>
        <a:solidFill>
          <a:srgbClr val="000000"/>
        </a:solidFill>
      </p:bgPr>
    </p:bg>
    <p:spTree>
      <p:nvGrpSpPr>
        <p:cNvPr id="122" name="Shape 122"/>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Option 3 - Titles Only No Footer">
  <p:cSld name="Content Option 3 - Titles Only No Footer">
    <p:spTree>
      <p:nvGrpSpPr>
        <p:cNvPr id="123" name="Shape 12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fe Zone with title">
  <p:cSld name="Image Slide_4">
    <p:spTree>
      <p:nvGrpSpPr>
        <p:cNvPr id="11" name="Shape 11"/>
        <p:cNvGrpSpPr/>
        <p:nvPr/>
      </p:nvGrpSpPr>
      <p:grpSpPr>
        <a:xfrm>
          <a:off x="0" y="0"/>
          <a:ext cx="0" cy="0"/>
          <a:chOff x="0" y="0"/>
          <a:chExt cx="0" cy="0"/>
        </a:xfrm>
      </p:grpSpPr>
      <p:sp>
        <p:nvSpPr>
          <p:cNvPr id="12" name="Google Shape;12;p4"/>
          <p:cNvSpPr txBox="1"/>
          <p:nvPr>
            <p:ph type="title"/>
          </p:nvPr>
        </p:nvSpPr>
        <p:spPr>
          <a:xfrm>
            <a:off x="1847500" y="1075775"/>
            <a:ext cx="14616300" cy="1075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4" name="Shape 124"/>
        <p:cNvGrpSpPr/>
        <p:nvPr/>
      </p:nvGrpSpPr>
      <p:grpSpPr>
        <a:xfrm>
          <a:off x="0" y="0"/>
          <a:ext cx="0" cy="0"/>
          <a:chOff x="0" y="0"/>
          <a:chExt cx="0" cy="0"/>
        </a:xfrm>
      </p:grpSpPr>
      <p:sp>
        <p:nvSpPr>
          <p:cNvPr id="125" name="Google Shape;125;p32"/>
          <p:cNvSpPr txBox="1"/>
          <p:nvPr>
            <p:ph type="title"/>
          </p:nvPr>
        </p:nvSpPr>
        <p:spPr>
          <a:xfrm>
            <a:off x="623400" y="890050"/>
            <a:ext cx="17041200" cy="1145400"/>
          </a:xfrm>
          <a:prstGeom prst="rect">
            <a:avLst/>
          </a:prstGeom>
        </p:spPr>
        <p:txBody>
          <a:bodyPr anchorCtr="0" anchor="t" bIns="0" lIns="0" spcFirstLastPara="1" rIns="182850" wrap="square" tIns="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26" name="Google Shape;126;p32"/>
          <p:cNvSpPr txBox="1"/>
          <p:nvPr>
            <p:ph idx="1" type="body"/>
          </p:nvPr>
        </p:nvSpPr>
        <p:spPr>
          <a:xfrm>
            <a:off x="623400" y="2304950"/>
            <a:ext cx="7999800" cy="6832800"/>
          </a:xfrm>
          <a:prstGeom prst="rect">
            <a:avLst/>
          </a:prstGeom>
        </p:spPr>
        <p:txBody>
          <a:bodyPr anchorCtr="0" anchor="t" bIns="0" lIns="0" spcFirstLastPara="1" rIns="0" wrap="square" tIns="0">
            <a:noAutofit/>
          </a:bodyPr>
          <a:lstStyle>
            <a:lvl1pPr indent="-406400" lvl="0" marL="457200" rtl="0">
              <a:spcBef>
                <a:spcPts val="0"/>
              </a:spcBef>
              <a:spcAft>
                <a:spcPts val="0"/>
              </a:spcAft>
              <a:buSzPts val="2800"/>
              <a:buChar char="●"/>
              <a:defRPr sz="2800"/>
            </a:lvl1pPr>
            <a:lvl2pPr indent="-381000" lvl="1" marL="914400" rtl="0">
              <a:spcBef>
                <a:spcPts val="0"/>
              </a:spcBef>
              <a:spcAft>
                <a:spcPts val="0"/>
              </a:spcAft>
              <a:buSzPts val="2400"/>
              <a:buChar char="○"/>
              <a:defRPr sz="2400"/>
            </a:lvl2pPr>
            <a:lvl3pPr indent="-381000" lvl="2" marL="1371600" rtl="0">
              <a:spcBef>
                <a:spcPts val="0"/>
              </a:spcBef>
              <a:spcAft>
                <a:spcPts val="0"/>
              </a:spcAft>
              <a:buSzPts val="2400"/>
              <a:buChar char="■"/>
              <a:defRPr sz="2400"/>
            </a:lvl3pPr>
            <a:lvl4pPr indent="-381000" lvl="3" marL="1828800" rtl="0">
              <a:spcBef>
                <a:spcPts val="0"/>
              </a:spcBef>
              <a:spcAft>
                <a:spcPts val="0"/>
              </a:spcAft>
              <a:buSzPts val="2400"/>
              <a:buChar char="●"/>
              <a:defRPr sz="2400"/>
            </a:lvl4pPr>
            <a:lvl5pPr indent="-381000" lvl="4" marL="2286000" rtl="0">
              <a:spcBef>
                <a:spcPts val="0"/>
              </a:spcBef>
              <a:spcAft>
                <a:spcPts val="0"/>
              </a:spcAft>
              <a:buSzPts val="2400"/>
              <a:buChar char="○"/>
              <a:defRPr sz="2400"/>
            </a:lvl5pPr>
            <a:lvl6pPr indent="-381000" lvl="5" marL="2743200" rtl="0">
              <a:spcBef>
                <a:spcPts val="0"/>
              </a:spcBef>
              <a:spcAft>
                <a:spcPts val="0"/>
              </a:spcAft>
              <a:buSzPts val="2400"/>
              <a:buChar char="■"/>
              <a:defRPr sz="2400"/>
            </a:lvl6pPr>
            <a:lvl7pPr indent="-381000" lvl="6" marL="3200400" rtl="0">
              <a:spcBef>
                <a:spcPts val="0"/>
              </a:spcBef>
              <a:spcAft>
                <a:spcPts val="0"/>
              </a:spcAft>
              <a:buSzPts val="2400"/>
              <a:buChar char="●"/>
              <a:defRPr sz="2400"/>
            </a:lvl7pPr>
            <a:lvl8pPr indent="-381000" lvl="7" marL="3657600" rtl="0">
              <a:spcBef>
                <a:spcPts val="0"/>
              </a:spcBef>
              <a:spcAft>
                <a:spcPts val="0"/>
              </a:spcAft>
              <a:buSzPts val="2400"/>
              <a:buChar char="○"/>
              <a:defRPr sz="2400"/>
            </a:lvl8pPr>
            <a:lvl9pPr indent="-381000" lvl="8" marL="4114800" rtl="0">
              <a:spcBef>
                <a:spcPts val="0"/>
              </a:spcBef>
              <a:spcAft>
                <a:spcPts val="0"/>
              </a:spcAft>
              <a:buSzPts val="2400"/>
              <a:buChar char="■"/>
              <a:defRPr sz="2400"/>
            </a:lvl9pPr>
          </a:lstStyle>
          <a:p/>
        </p:txBody>
      </p:sp>
      <p:sp>
        <p:nvSpPr>
          <p:cNvPr id="127" name="Google Shape;127;p32"/>
          <p:cNvSpPr txBox="1"/>
          <p:nvPr>
            <p:ph idx="2" type="body"/>
          </p:nvPr>
        </p:nvSpPr>
        <p:spPr>
          <a:xfrm>
            <a:off x="9664800" y="2304950"/>
            <a:ext cx="7999800" cy="6832800"/>
          </a:xfrm>
          <a:prstGeom prst="rect">
            <a:avLst/>
          </a:prstGeom>
        </p:spPr>
        <p:txBody>
          <a:bodyPr anchorCtr="0" anchor="t" bIns="0" lIns="0" spcFirstLastPara="1" rIns="0" wrap="square" tIns="0">
            <a:noAutofit/>
          </a:bodyPr>
          <a:lstStyle>
            <a:lvl1pPr indent="-406400" lvl="0" marL="457200" rtl="0">
              <a:spcBef>
                <a:spcPts val="0"/>
              </a:spcBef>
              <a:spcAft>
                <a:spcPts val="0"/>
              </a:spcAft>
              <a:buSzPts val="2800"/>
              <a:buChar char="●"/>
              <a:defRPr sz="2800"/>
            </a:lvl1pPr>
            <a:lvl2pPr indent="-381000" lvl="1" marL="914400" rtl="0">
              <a:spcBef>
                <a:spcPts val="0"/>
              </a:spcBef>
              <a:spcAft>
                <a:spcPts val="0"/>
              </a:spcAft>
              <a:buSzPts val="2400"/>
              <a:buChar char="○"/>
              <a:defRPr sz="2400"/>
            </a:lvl2pPr>
            <a:lvl3pPr indent="-381000" lvl="2" marL="1371600" rtl="0">
              <a:spcBef>
                <a:spcPts val="0"/>
              </a:spcBef>
              <a:spcAft>
                <a:spcPts val="0"/>
              </a:spcAft>
              <a:buSzPts val="2400"/>
              <a:buChar char="■"/>
              <a:defRPr sz="2400"/>
            </a:lvl3pPr>
            <a:lvl4pPr indent="-381000" lvl="3" marL="1828800" rtl="0">
              <a:spcBef>
                <a:spcPts val="0"/>
              </a:spcBef>
              <a:spcAft>
                <a:spcPts val="0"/>
              </a:spcAft>
              <a:buSzPts val="2400"/>
              <a:buChar char="●"/>
              <a:defRPr sz="2400"/>
            </a:lvl4pPr>
            <a:lvl5pPr indent="-381000" lvl="4" marL="2286000" rtl="0">
              <a:spcBef>
                <a:spcPts val="0"/>
              </a:spcBef>
              <a:spcAft>
                <a:spcPts val="0"/>
              </a:spcAft>
              <a:buSzPts val="2400"/>
              <a:buChar char="○"/>
              <a:defRPr sz="2400"/>
            </a:lvl5pPr>
            <a:lvl6pPr indent="-381000" lvl="5" marL="2743200" rtl="0">
              <a:spcBef>
                <a:spcPts val="0"/>
              </a:spcBef>
              <a:spcAft>
                <a:spcPts val="0"/>
              </a:spcAft>
              <a:buSzPts val="2400"/>
              <a:buChar char="■"/>
              <a:defRPr sz="2400"/>
            </a:lvl6pPr>
            <a:lvl7pPr indent="-381000" lvl="6" marL="3200400" rtl="0">
              <a:spcBef>
                <a:spcPts val="0"/>
              </a:spcBef>
              <a:spcAft>
                <a:spcPts val="0"/>
              </a:spcAft>
              <a:buSzPts val="2400"/>
              <a:buChar char="●"/>
              <a:defRPr sz="2400"/>
            </a:lvl7pPr>
            <a:lvl8pPr indent="-381000" lvl="7" marL="3657600" rtl="0">
              <a:spcBef>
                <a:spcPts val="0"/>
              </a:spcBef>
              <a:spcAft>
                <a:spcPts val="0"/>
              </a:spcAft>
              <a:buSzPts val="2400"/>
              <a:buChar char="○"/>
              <a:defRPr sz="2400"/>
            </a:lvl8pPr>
            <a:lvl9pPr indent="-381000" lvl="8" marL="4114800" rtl="0">
              <a:spcBef>
                <a:spcPts val="0"/>
              </a:spcBef>
              <a:spcAft>
                <a:spcPts val="0"/>
              </a:spcAft>
              <a:buSzPts val="2400"/>
              <a:buChar char="■"/>
              <a:defRPr sz="24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fe Zone with title">
  <p:cSld name="Image Slide_4">
    <p:spTree>
      <p:nvGrpSpPr>
        <p:cNvPr id="128" name="Shape 128"/>
        <p:cNvGrpSpPr/>
        <p:nvPr/>
      </p:nvGrpSpPr>
      <p:grpSpPr>
        <a:xfrm>
          <a:off x="0" y="0"/>
          <a:ext cx="0" cy="0"/>
          <a:chOff x="0" y="0"/>
          <a:chExt cx="0" cy="0"/>
        </a:xfrm>
      </p:grpSpPr>
      <p:sp>
        <p:nvSpPr>
          <p:cNvPr id="129" name="Google Shape;129;p33"/>
          <p:cNvSpPr txBox="1"/>
          <p:nvPr>
            <p:ph type="title"/>
          </p:nvPr>
        </p:nvSpPr>
        <p:spPr>
          <a:xfrm>
            <a:off x="1847500" y="1075775"/>
            <a:ext cx="14616300" cy="1075800"/>
          </a:xfrm>
          <a:prstGeom prst="rect">
            <a:avLst/>
          </a:prstGeom>
        </p:spPr>
        <p:txBody>
          <a:bodyPr anchorCtr="0" anchor="t" bIns="0" lIns="0" spcFirstLastPara="1" rIns="182850" wrap="square" tIns="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Image Slide_2">
    <p:spTree>
      <p:nvGrpSpPr>
        <p:cNvPr id="130" name="Shape 130"/>
        <p:cNvGrpSpPr/>
        <p:nvPr/>
      </p:nvGrpSpPr>
      <p:grpSpPr>
        <a:xfrm>
          <a:off x="0" y="0"/>
          <a:ext cx="0" cy="0"/>
          <a:chOff x="0" y="0"/>
          <a:chExt cx="0" cy="0"/>
        </a:xfrm>
      </p:grpSpPr>
      <p:pic>
        <p:nvPicPr>
          <p:cNvPr id="131" name="Google Shape;131;p34"/>
          <p:cNvPicPr preferRelativeResize="0"/>
          <p:nvPr/>
        </p:nvPicPr>
        <p:blipFill>
          <a:blip r:embed="rId2">
            <a:alphaModFix/>
          </a:blip>
          <a:stretch>
            <a:fillRect/>
          </a:stretch>
        </p:blipFill>
        <p:spPr>
          <a:xfrm>
            <a:off x="991050" y="1828800"/>
            <a:ext cx="8680651" cy="2215375"/>
          </a:xfrm>
          <a:prstGeom prst="rect">
            <a:avLst/>
          </a:prstGeom>
          <a:noFill/>
          <a:ln>
            <a:noFill/>
          </a:ln>
        </p:spPr>
      </p:pic>
      <p:cxnSp>
        <p:nvCxnSpPr>
          <p:cNvPr id="132" name="Google Shape;132;p34"/>
          <p:cNvCxnSpPr/>
          <p:nvPr/>
        </p:nvCxnSpPr>
        <p:spPr>
          <a:xfrm>
            <a:off x="1901952" y="3657600"/>
            <a:ext cx="7156200" cy="0"/>
          </a:xfrm>
          <a:prstGeom prst="straightConnector1">
            <a:avLst/>
          </a:prstGeom>
          <a:noFill/>
          <a:ln cap="flat" cmpd="sng" w="28575">
            <a:solidFill>
              <a:srgbClr val="666666"/>
            </a:solidFill>
            <a:prstDash val="solid"/>
            <a:round/>
            <a:headEnd len="med" w="med" type="none"/>
            <a:tailEnd len="med" w="med" type="none"/>
          </a:ln>
        </p:spPr>
      </p:cxnSp>
      <p:sp>
        <p:nvSpPr>
          <p:cNvPr id="133" name="Google Shape;133;p34"/>
          <p:cNvSpPr txBox="1"/>
          <p:nvPr>
            <p:ph idx="1" type="subTitle"/>
          </p:nvPr>
        </p:nvSpPr>
        <p:spPr>
          <a:xfrm>
            <a:off x="1901950" y="3735575"/>
            <a:ext cx="7156200" cy="1216200"/>
          </a:xfrm>
          <a:prstGeom prst="rect">
            <a:avLst/>
          </a:prstGeom>
        </p:spPr>
        <p:txBody>
          <a:bodyPr anchorCtr="0" anchor="t" bIns="0" lIns="0" spcFirstLastPara="1" rIns="0" wrap="square" tIns="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34" name="Google Shape;134;p34"/>
          <p:cNvSpPr/>
          <p:nvPr/>
        </p:nvSpPr>
        <p:spPr>
          <a:xfrm>
            <a:off x="887500" y="9265025"/>
            <a:ext cx="2918100" cy="53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ue Video Info" showMasterSp="0">
  <p:cSld name="Blank_1_1">
    <p:bg>
      <p:bgPr>
        <a:noFill/>
      </p:bgPr>
    </p:bg>
    <p:spTree>
      <p:nvGrpSpPr>
        <p:cNvPr id="135" name="Shape 135"/>
        <p:cNvGrpSpPr/>
        <p:nvPr/>
      </p:nvGrpSpPr>
      <p:grpSpPr>
        <a:xfrm>
          <a:off x="0" y="0"/>
          <a:ext cx="0" cy="0"/>
          <a:chOff x="0" y="0"/>
          <a:chExt cx="0" cy="0"/>
        </a:xfrm>
      </p:grpSpPr>
      <p:sp>
        <p:nvSpPr>
          <p:cNvPr id="136" name="Google Shape;136;p35"/>
          <p:cNvSpPr/>
          <p:nvPr/>
        </p:nvSpPr>
        <p:spPr>
          <a:xfrm>
            <a:off x="-18300" y="-95250"/>
            <a:ext cx="18400800" cy="10496400"/>
          </a:xfrm>
          <a:prstGeom prst="rect">
            <a:avLst/>
          </a:prstGeom>
          <a:solidFill>
            <a:schemeClr val="accent5"/>
          </a:solidFill>
          <a:ln>
            <a:noFill/>
          </a:ln>
        </p:spPr>
        <p:txBody>
          <a:bodyPr anchorCtr="0" anchor="ctr" bIns="91450" lIns="91450" spcFirstLastPara="1" rIns="91450" wrap="square" tIns="91450">
            <a:noAutofit/>
          </a:bodyPr>
          <a:lstStyle/>
          <a:p>
            <a:pPr indent="0" lvl="0" marL="0" rtl="0" algn="l">
              <a:spcBef>
                <a:spcPts val="0"/>
              </a:spcBef>
              <a:spcAft>
                <a:spcPts val="0"/>
              </a:spcAft>
              <a:buNone/>
            </a:pPr>
            <a:r>
              <a:t/>
            </a:r>
            <a:endParaRPr/>
          </a:p>
        </p:txBody>
      </p:sp>
      <p:sp>
        <p:nvSpPr>
          <p:cNvPr id="137" name="Google Shape;137;p35"/>
          <p:cNvSpPr txBox="1"/>
          <p:nvPr>
            <p:ph type="title"/>
          </p:nvPr>
        </p:nvSpPr>
        <p:spPr>
          <a:xfrm>
            <a:off x="958500" y="2729700"/>
            <a:ext cx="16447200" cy="4827600"/>
          </a:xfrm>
          <a:prstGeom prst="rect">
            <a:avLst/>
          </a:prstGeom>
        </p:spPr>
        <p:txBody>
          <a:bodyPr anchorCtr="0" anchor="t" bIns="0" lIns="0" spcFirstLastPara="1" rIns="182850" wrap="square" tIns="0">
            <a:noAutofit/>
          </a:bodyPr>
          <a:lstStyle>
            <a:lvl1pPr lvl="0" rtl="0">
              <a:spcBef>
                <a:spcPts val="0"/>
              </a:spcBef>
              <a:spcAft>
                <a:spcPts val="0"/>
              </a:spcAft>
              <a:buNone/>
              <a:defRPr sz="44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hite Background">
  <p:cSld name="CUSTOM_1">
    <p:spTree>
      <p:nvGrpSpPr>
        <p:cNvPr id="138" name="Shape 138"/>
        <p:cNvGrpSpPr/>
        <p:nvPr/>
      </p:nvGrpSpPr>
      <p:grpSpPr>
        <a:xfrm>
          <a:off x="0" y="0"/>
          <a:ext cx="0" cy="0"/>
          <a:chOff x="0" y="0"/>
          <a:chExt cx="0" cy="0"/>
        </a:xfrm>
      </p:grpSpPr>
      <p:sp>
        <p:nvSpPr>
          <p:cNvPr id="139" name="Google Shape;139;p36"/>
          <p:cNvSpPr/>
          <p:nvPr/>
        </p:nvSpPr>
        <p:spPr>
          <a:xfrm>
            <a:off x="125" y="-125"/>
            <a:ext cx="18288000" cy="10287000"/>
          </a:xfrm>
          <a:prstGeom prst="rect">
            <a:avLst/>
          </a:prstGeom>
          <a:solidFill>
            <a:srgbClr val="FFFFFF"/>
          </a:solidFill>
          <a:ln>
            <a:noFill/>
          </a:ln>
        </p:spPr>
        <p:txBody>
          <a:bodyPr anchorCtr="0" anchor="ctr" bIns="91450" lIns="91450" spcFirstLastPara="1" rIns="91450" wrap="square" tIns="91450">
            <a:noAutofit/>
          </a:bodyPr>
          <a:lstStyle/>
          <a:p>
            <a:pPr indent="0" lvl="0" marL="0" rtl="0" algn="l">
              <a:spcBef>
                <a:spcPts val="0"/>
              </a:spcBef>
              <a:spcAft>
                <a:spcPts val="0"/>
              </a:spcAft>
              <a:buNone/>
            </a:pPr>
            <a:r>
              <a:t/>
            </a:r>
            <a:endParaRPr/>
          </a:p>
        </p:txBody>
      </p:sp>
      <p:sp>
        <p:nvSpPr>
          <p:cNvPr id="140" name="Google Shape;140;p36"/>
          <p:cNvSpPr txBox="1"/>
          <p:nvPr>
            <p:ph type="title"/>
          </p:nvPr>
        </p:nvSpPr>
        <p:spPr>
          <a:xfrm>
            <a:off x="1847500" y="1075775"/>
            <a:ext cx="14616300" cy="1075800"/>
          </a:xfrm>
          <a:prstGeom prst="rect">
            <a:avLst/>
          </a:prstGeom>
        </p:spPr>
        <p:txBody>
          <a:bodyPr anchorCtr="0" anchor="t" bIns="0" lIns="0" spcFirstLastPara="1" rIns="182850" wrap="square" tIns="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p:txBody>
      </p:sp>
      <p:pic>
        <p:nvPicPr>
          <p:cNvPr id="141" name="Google Shape;141;p36"/>
          <p:cNvPicPr preferRelativeResize="0"/>
          <p:nvPr/>
        </p:nvPicPr>
        <p:blipFill rotWithShape="1">
          <a:blip r:embed="rId2">
            <a:alphaModFix/>
          </a:blip>
          <a:srcRect b="0" l="0" r="-21669" t="0"/>
          <a:stretch/>
        </p:blipFill>
        <p:spPr>
          <a:xfrm>
            <a:off x="1010600" y="9256050"/>
            <a:ext cx="3223152" cy="507026"/>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hite Background 1">
  <p:cSld name="CUSTOM_1_1">
    <p:spTree>
      <p:nvGrpSpPr>
        <p:cNvPr id="142" name="Shape 142"/>
        <p:cNvGrpSpPr/>
        <p:nvPr/>
      </p:nvGrpSpPr>
      <p:grpSpPr>
        <a:xfrm>
          <a:off x="0" y="0"/>
          <a:ext cx="0" cy="0"/>
          <a:chOff x="0" y="0"/>
          <a:chExt cx="0" cy="0"/>
        </a:xfrm>
      </p:grpSpPr>
      <p:sp>
        <p:nvSpPr>
          <p:cNvPr id="143" name="Google Shape;143;p37"/>
          <p:cNvSpPr/>
          <p:nvPr/>
        </p:nvSpPr>
        <p:spPr>
          <a:xfrm>
            <a:off x="-18300" y="0"/>
            <a:ext cx="18400800" cy="10496400"/>
          </a:xfrm>
          <a:prstGeom prst="rect">
            <a:avLst/>
          </a:prstGeom>
          <a:solidFill>
            <a:srgbClr val="FFFFFF"/>
          </a:solidFill>
          <a:ln>
            <a:noFill/>
          </a:ln>
        </p:spPr>
        <p:txBody>
          <a:bodyPr anchorCtr="0" anchor="ctr" bIns="91450" lIns="91450" spcFirstLastPara="1" rIns="91450" wrap="square" tIns="914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de snippet">
  <p:cSld name="Image Slide_4_2">
    <p:spTree>
      <p:nvGrpSpPr>
        <p:cNvPr id="13" name="Shape 13"/>
        <p:cNvGrpSpPr/>
        <p:nvPr/>
      </p:nvGrpSpPr>
      <p:grpSpPr>
        <a:xfrm>
          <a:off x="0" y="0"/>
          <a:ext cx="0" cy="0"/>
          <a:chOff x="0" y="0"/>
          <a:chExt cx="0" cy="0"/>
        </a:xfrm>
      </p:grpSpPr>
      <p:sp>
        <p:nvSpPr>
          <p:cNvPr id="14" name="Google Shape;14;p5"/>
          <p:cNvSpPr txBox="1"/>
          <p:nvPr>
            <p:ph type="title"/>
          </p:nvPr>
        </p:nvSpPr>
        <p:spPr>
          <a:xfrm>
            <a:off x="1847500" y="1075775"/>
            <a:ext cx="14616300" cy="1075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p:txBody>
      </p:sp>
      <p:sp>
        <p:nvSpPr>
          <p:cNvPr id="15" name="Google Shape;15;p5"/>
          <p:cNvSpPr txBox="1"/>
          <p:nvPr>
            <p:ph idx="1" type="subTitle"/>
          </p:nvPr>
        </p:nvSpPr>
        <p:spPr>
          <a:xfrm>
            <a:off x="1969575" y="2332725"/>
            <a:ext cx="7073400" cy="6689100"/>
          </a:xfrm>
          <a:prstGeom prst="rect">
            <a:avLst/>
          </a:prstGeom>
          <a:noFill/>
          <a:ln cap="flat" cmpd="sng" w="19050">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None/>
              <a:defRPr>
                <a:latin typeface="Consolas"/>
                <a:ea typeface="Consolas"/>
                <a:cs typeface="Consolas"/>
                <a:sym typeface="Consolas"/>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6" name="Google Shape;16;p5"/>
          <p:cNvSpPr txBox="1"/>
          <p:nvPr>
            <p:ph idx="2" type="subTitle"/>
          </p:nvPr>
        </p:nvSpPr>
        <p:spPr>
          <a:xfrm>
            <a:off x="9690325" y="2739250"/>
            <a:ext cx="6381300" cy="28071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None/>
              <a:defRPr b="1" sz="1600">
                <a:latin typeface="Consolas"/>
                <a:ea typeface="Consolas"/>
                <a:cs typeface="Consolas"/>
                <a:sym typeface="Consolas"/>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fe Zone with title &amp; bullets">
  <p:cSld name="Image Slide_4_1">
    <p:spTree>
      <p:nvGrpSpPr>
        <p:cNvPr id="17" name="Shape 17"/>
        <p:cNvGrpSpPr/>
        <p:nvPr/>
      </p:nvGrpSpPr>
      <p:grpSpPr>
        <a:xfrm>
          <a:off x="0" y="0"/>
          <a:ext cx="0" cy="0"/>
          <a:chOff x="0" y="0"/>
          <a:chExt cx="0" cy="0"/>
        </a:xfrm>
      </p:grpSpPr>
      <p:sp>
        <p:nvSpPr>
          <p:cNvPr id="18" name="Google Shape;18;p6"/>
          <p:cNvSpPr txBox="1"/>
          <p:nvPr>
            <p:ph type="title"/>
          </p:nvPr>
        </p:nvSpPr>
        <p:spPr>
          <a:xfrm>
            <a:off x="1847500" y="1075775"/>
            <a:ext cx="14616300" cy="1075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p:txBody>
      </p:sp>
      <p:sp>
        <p:nvSpPr>
          <p:cNvPr id="19" name="Google Shape;19;p6"/>
          <p:cNvSpPr txBox="1"/>
          <p:nvPr>
            <p:ph idx="1" type="body"/>
          </p:nvPr>
        </p:nvSpPr>
        <p:spPr>
          <a:xfrm>
            <a:off x="1847500" y="2267675"/>
            <a:ext cx="11950200" cy="5706300"/>
          </a:xfrm>
          <a:prstGeom prst="rect">
            <a:avLst/>
          </a:prstGeom>
          <a:noFill/>
          <a:ln>
            <a:noFill/>
          </a:ln>
        </p:spPr>
        <p:txBody>
          <a:bodyPr anchorCtr="0" anchor="t" bIns="91425" lIns="91425" spcFirstLastPara="1" rIns="91425" wrap="square" tIns="91425">
            <a:noAutofit/>
          </a:bodyPr>
          <a:lstStyle>
            <a:lvl1pPr indent="-457200" lvl="0" marL="457200" rtl="0">
              <a:lnSpc>
                <a:spcPct val="100000"/>
              </a:lnSpc>
              <a:spcBef>
                <a:spcPts val="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1pPr>
            <a:lvl2pPr indent="-457200" lvl="1" marL="9144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2pPr>
            <a:lvl3pPr indent="-457200" lvl="2" marL="13716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3pPr>
            <a:lvl4pPr indent="-457200" lvl="3" marL="18288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4pPr>
            <a:lvl5pPr indent="-457200" lvl="4" marL="22860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5pPr>
            <a:lvl6pPr indent="-457200" lvl="5" marL="27432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6pPr>
            <a:lvl7pPr indent="-457200" lvl="6" marL="32004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7pPr>
            <a:lvl8pPr indent="-457200" lvl="7" marL="36576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8pPr>
            <a:lvl9pPr indent="-457200" lvl="8" marL="4114800" rtl="0">
              <a:lnSpc>
                <a:spcPct val="100000"/>
              </a:lnSpc>
              <a:spcBef>
                <a:spcPts val="1000"/>
              </a:spcBef>
              <a:spcAft>
                <a:spcPts val="1000"/>
              </a:spcAft>
              <a:buClr>
                <a:srgbClr val="434343"/>
              </a:buClr>
              <a:buSzPts val="3600"/>
              <a:buFont typeface="Google Sans"/>
              <a:buChar char="■"/>
              <a:defRPr sz="3600">
                <a:solidFill>
                  <a:srgbClr val="434343"/>
                </a:solidFill>
                <a:latin typeface="Google Sans"/>
                <a:ea typeface="Google Sans"/>
                <a:cs typeface="Google Sans"/>
                <a:sym typeface="Google Sans"/>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Image Slide_3">
    <p:spTree>
      <p:nvGrpSpPr>
        <p:cNvPr id="20" name="Shape 20"/>
        <p:cNvGrpSpPr/>
        <p:nvPr/>
      </p:nvGrpSpPr>
      <p:grpSpPr>
        <a:xfrm>
          <a:off x="0" y="0"/>
          <a:ext cx="0" cy="0"/>
          <a:chOff x="0" y="0"/>
          <a:chExt cx="0" cy="0"/>
        </a:xfrm>
      </p:grpSpPr>
      <p:sp>
        <p:nvSpPr>
          <p:cNvPr id="21" name="Google Shape;21;p7"/>
          <p:cNvSpPr txBox="1"/>
          <p:nvPr>
            <p:ph type="title"/>
          </p:nvPr>
        </p:nvSpPr>
        <p:spPr>
          <a:xfrm>
            <a:off x="1847500" y="1075775"/>
            <a:ext cx="14639700" cy="1075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7000">
                <a:solidFill>
                  <a:srgbClr val="4343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22" name="Google Shape;22;p7"/>
          <p:cNvCxnSpPr/>
          <p:nvPr/>
        </p:nvCxnSpPr>
        <p:spPr>
          <a:xfrm>
            <a:off x="1901952" y="2369960"/>
            <a:ext cx="7091400" cy="0"/>
          </a:xfrm>
          <a:prstGeom prst="straightConnector1">
            <a:avLst/>
          </a:prstGeom>
          <a:noFill/>
          <a:ln cap="flat" cmpd="sng" w="28575">
            <a:solidFill>
              <a:srgbClr val="3C4043"/>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Image Slide_2">
    <p:spTree>
      <p:nvGrpSpPr>
        <p:cNvPr id="23" name="Shape 23"/>
        <p:cNvGrpSpPr/>
        <p:nvPr/>
      </p:nvGrpSpPr>
      <p:grpSpPr>
        <a:xfrm>
          <a:off x="0" y="0"/>
          <a:ext cx="0" cy="0"/>
          <a:chOff x="0" y="0"/>
          <a:chExt cx="0" cy="0"/>
        </a:xfrm>
      </p:grpSpPr>
      <p:pic>
        <p:nvPicPr>
          <p:cNvPr id="24" name="Google Shape;24;p8"/>
          <p:cNvPicPr preferRelativeResize="0"/>
          <p:nvPr/>
        </p:nvPicPr>
        <p:blipFill>
          <a:blip r:embed="rId2">
            <a:alphaModFix/>
          </a:blip>
          <a:stretch>
            <a:fillRect/>
          </a:stretch>
        </p:blipFill>
        <p:spPr>
          <a:xfrm>
            <a:off x="991050" y="1828800"/>
            <a:ext cx="8680651" cy="2215375"/>
          </a:xfrm>
          <a:prstGeom prst="rect">
            <a:avLst/>
          </a:prstGeom>
          <a:noFill/>
          <a:ln>
            <a:noFill/>
          </a:ln>
        </p:spPr>
      </p:pic>
      <p:cxnSp>
        <p:nvCxnSpPr>
          <p:cNvPr id="25" name="Google Shape;25;p8"/>
          <p:cNvCxnSpPr/>
          <p:nvPr/>
        </p:nvCxnSpPr>
        <p:spPr>
          <a:xfrm>
            <a:off x="1901952" y="3657600"/>
            <a:ext cx="7156200" cy="0"/>
          </a:xfrm>
          <a:prstGeom prst="straightConnector1">
            <a:avLst/>
          </a:prstGeom>
          <a:noFill/>
          <a:ln cap="flat" cmpd="sng" w="28575">
            <a:solidFill>
              <a:srgbClr val="666666"/>
            </a:solidFill>
            <a:prstDash val="solid"/>
            <a:round/>
            <a:headEnd len="med" w="med" type="none"/>
            <a:tailEnd len="med" w="med" type="none"/>
          </a:ln>
        </p:spPr>
      </p:cxnSp>
      <p:sp>
        <p:nvSpPr>
          <p:cNvPr id="26" name="Google Shape;26;p8"/>
          <p:cNvSpPr txBox="1"/>
          <p:nvPr>
            <p:ph idx="1" type="subTitle"/>
          </p:nvPr>
        </p:nvSpPr>
        <p:spPr>
          <a:xfrm>
            <a:off x="1901950" y="3735575"/>
            <a:ext cx="7156200" cy="121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7" name="Google Shape;27;p8"/>
          <p:cNvSpPr/>
          <p:nvPr/>
        </p:nvSpPr>
        <p:spPr>
          <a:xfrm>
            <a:off x="887500" y="9265025"/>
            <a:ext cx="2918100" cy="53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b intro">
  <p:cSld name="Image Slide_2_1">
    <p:spTree>
      <p:nvGrpSpPr>
        <p:cNvPr id="28" name="Shape 28"/>
        <p:cNvGrpSpPr/>
        <p:nvPr/>
      </p:nvGrpSpPr>
      <p:grpSpPr>
        <a:xfrm>
          <a:off x="0" y="0"/>
          <a:ext cx="0" cy="0"/>
          <a:chOff x="0" y="0"/>
          <a:chExt cx="0" cy="0"/>
        </a:xfrm>
      </p:grpSpPr>
      <p:cxnSp>
        <p:nvCxnSpPr>
          <p:cNvPr id="29" name="Google Shape;29;p9"/>
          <p:cNvCxnSpPr/>
          <p:nvPr/>
        </p:nvCxnSpPr>
        <p:spPr>
          <a:xfrm>
            <a:off x="1901952" y="3657600"/>
            <a:ext cx="7156200" cy="0"/>
          </a:xfrm>
          <a:prstGeom prst="straightConnector1">
            <a:avLst/>
          </a:prstGeom>
          <a:noFill/>
          <a:ln cap="flat" cmpd="sng" w="28575">
            <a:solidFill>
              <a:srgbClr val="666666"/>
            </a:solidFill>
            <a:prstDash val="solid"/>
            <a:round/>
            <a:headEnd len="med" w="med" type="none"/>
            <a:tailEnd len="med" w="med" type="none"/>
          </a:ln>
        </p:spPr>
      </p:cxnSp>
      <p:sp>
        <p:nvSpPr>
          <p:cNvPr id="30" name="Google Shape;30;p9"/>
          <p:cNvSpPr txBox="1"/>
          <p:nvPr>
            <p:ph idx="1" type="subTitle"/>
          </p:nvPr>
        </p:nvSpPr>
        <p:spPr>
          <a:xfrm>
            <a:off x="1901950" y="3735575"/>
            <a:ext cx="7156200" cy="121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1" name="Google Shape;31;p9"/>
          <p:cNvSpPr txBox="1"/>
          <p:nvPr>
            <p:ph type="title"/>
          </p:nvPr>
        </p:nvSpPr>
        <p:spPr>
          <a:xfrm>
            <a:off x="1859250" y="2198300"/>
            <a:ext cx="14569500" cy="1432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9600">
                <a:solidFill>
                  <a:srgbClr val="3C40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2" name="Google Shape;32;p9"/>
          <p:cNvSpPr/>
          <p:nvPr/>
        </p:nvSpPr>
        <p:spPr>
          <a:xfrm>
            <a:off x="887500" y="9265025"/>
            <a:ext cx="2918100" cy="53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structions Only - Green ILT-only slide">
  <p:cSld name="CUSTOM">
    <p:spTree>
      <p:nvGrpSpPr>
        <p:cNvPr id="33" name="Shape 33"/>
        <p:cNvGrpSpPr/>
        <p:nvPr/>
      </p:nvGrpSpPr>
      <p:grpSpPr>
        <a:xfrm>
          <a:off x="0" y="0"/>
          <a:ext cx="0" cy="0"/>
          <a:chOff x="0" y="0"/>
          <a:chExt cx="0" cy="0"/>
        </a:xfrm>
      </p:grpSpPr>
      <p:sp>
        <p:nvSpPr>
          <p:cNvPr id="34" name="Google Shape;34;p10"/>
          <p:cNvSpPr/>
          <p:nvPr/>
        </p:nvSpPr>
        <p:spPr>
          <a:xfrm>
            <a:off x="-18300" y="-95250"/>
            <a:ext cx="18400800" cy="10496400"/>
          </a:xfrm>
          <a:prstGeom prst="rect">
            <a:avLst/>
          </a:prstGeom>
          <a:solidFill>
            <a:schemeClr val="dk2"/>
          </a:solidFill>
          <a:ln>
            <a:noFill/>
          </a:ln>
        </p:spPr>
        <p:txBody>
          <a:bodyPr anchorCtr="0" anchor="ctr" bIns="91450" lIns="91450" spcFirstLastPara="1" rIns="91450" wrap="square" tIns="91450">
            <a:noAutofit/>
          </a:bodyPr>
          <a:lstStyle/>
          <a:p>
            <a:pPr indent="0" lvl="0" marL="0" rtl="0" algn="l">
              <a:spcBef>
                <a:spcPts val="0"/>
              </a:spcBef>
              <a:spcAft>
                <a:spcPts val="0"/>
              </a:spcAft>
              <a:buNone/>
            </a:pPr>
            <a:r>
              <a:t/>
            </a:r>
            <a:endParaRPr/>
          </a:p>
        </p:txBody>
      </p:sp>
      <p:sp>
        <p:nvSpPr>
          <p:cNvPr id="35" name="Google Shape;35;p10"/>
          <p:cNvSpPr txBox="1"/>
          <p:nvPr>
            <p:ph type="title"/>
          </p:nvPr>
        </p:nvSpPr>
        <p:spPr>
          <a:xfrm>
            <a:off x="1607700" y="4199550"/>
            <a:ext cx="15148800" cy="1887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8000">
                <a:solidFill>
                  <a:schemeClr val="accent1"/>
                </a:solidFill>
                <a:latin typeface="Google Sans"/>
                <a:ea typeface="Google Sans"/>
                <a:cs typeface="Google Sans"/>
                <a:sym typeface="Google Sans"/>
              </a:defRPr>
            </a:lvl1pPr>
            <a:lvl2pPr lvl="1" rtl="0" algn="ctr">
              <a:spcBef>
                <a:spcPts val="0"/>
              </a:spcBef>
              <a:spcAft>
                <a:spcPts val="0"/>
              </a:spcAft>
              <a:buNone/>
              <a:defRPr>
                <a:solidFill>
                  <a:schemeClr val="accent1"/>
                </a:solidFill>
              </a:defRPr>
            </a:lvl2pPr>
            <a:lvl3pPr lvl="2" rtl="0" algn="ctr">
              <a:spcBef>
                <a:spcPts val="0"/>
              </a:spcBef>
              <a:spcAft>
                <a:spcPts val="0"/>
              </a:spcAft>
              <a:buNone/>
              <a:defRPr>
                <a:solidFill>
                  <a:schemeClr val="accent1"/>
                </a:solidFill>
              </a:defRPr>
            </a:lvl3pPr>
            <a:lvl4pPr lvl="3" rtl="0" algn="ctr">
              <a:spcBef>
                <a:spcPts val="0"/>
              </a:spcBef>
              <a:spcAft>
                <a:spcPts val="0"/>
              </a:spcAft>
              <a:buNone/>
              <a:defRPr>
                <a:solidFill>
                  <a:schemeClr val="accent1"/>
                </a:solidFill>
              </a:defRPr>
            </a:lvl4pPr>
            <a:lvl5pPr lvl="4" rtl="0" algn="ctr">
              <a:spcBef>
                <a:spcPts val="0"/>
              </a:spcBef>
              <a:spcAft>
                <a:spcPts val="0"/>
              </a:spcAft>
              <a:buNone/>
              <a:defRPr>
                <a:solidFill>
                  <a:schemeClr val="accent1"/>
                </a:solidFill>
              </a:defRPr>
            </a:lvl5pPr>
            <a:lvl6pPr lvl="5" rtl="0" algn="ctr">
              <a:spcBef>
                <a:spcPts val="0"/>
              </a:spcBef>
              <a:spcAft>
                <a:spcPts val="0"/>
              </a:spcAft>
              <a:buNone/>
              <a:defRPr>
                <a:solidFill>
                  <a:schemeClr val="accent1"/>
                </a:solidFill>
              </a:defRPr>
            </a:lvl6pPr>
            <a:lvl7pPr lvl="6" rtl="0" algn="ctr">
              <a:spcBef>
                <a:spcPts val="0"/>
              </a:spcBef>
              <a:spcAft>
                <a:spcPts val="0"/>
              </a:spcAft>
              <a:buNone/>
              <a:defRPr>
                <a:solidFill>
                  <a:schemeClr val="accent1"/>
                </a:solidFill>
              </a:defRPr>
            </a:lvl7pPr>
            <a:lvl8pPr lvl="7" rtl="0" algn="ctr">
              <a:spcBef>
                <a:spcPts val="0"/>
              </a:spcBef>
              <a:spcAft>
                <a:spcPts val="0"/>
              </a:spcAft>
              <a:buNone/>
              <a:defRPr>
                <a:solidFill>
                  <a:schemeClr val="accent1"/>
                </a:solidFill>
              </a:defRPr>
            </a:lvl8pPr>
            <a:lvl9pPr lvl="8" rtl="0" algn="ctr">
              <a:spcBef>
                <a:spcPts val="0"/>
              </a:spcBef>
              <a:spcAft>
                <a:spcPts val="0"/>
              </a:spcAft>
              <a:buNone/>
              <a:defRPr>
                <a:solidFill>
                  <a:schemeClr val="accen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3.xml"/><Relationship Id="rId12" Type="http://schemas.openxmlformats.org/officeDocument/2006/relationships/slideLayout" Target="../slideLayouts/slideLayout11.xml"/><Relationship Id="rId1" Type="http://schemas.openxmlformats.org/officeDocument/2006/relationships/image" Target="../media/image2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5" Type="http://schemas.openxmlformats.org/officeDocument/2006/relationships/theme" Target="../theme/theme1.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oogle">
    <p:bg>
      <p:bgPr>
        <a:no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21669" t="0"/>
          <a:stretch/>
        </p:blipFill>
        <p:spPr>
          <a:xfrm>
            <a:off x="1010600" y="9256050"/>
            <a:ext cx="3223152" cy="50702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914350" y="920500"/>
            <a:ext cx="10917900" cy="1999800"/>
          </a:xfrm>
          <a:prstGeom prst="rect">
            <a:avLst/>
          </a:prstGeom>
          <a:noFill/>
          <a:ln>
            <a:noFill/>
          </a:ln>
        </p:spPr>
        <p:txBody>
          <a:bodyPr anchorCtr="0" anchor="t" bIns="0" lIns="0" spcFirstLastPara="1" rIns="182850" wrap="square" tIns="0">
            <a:noAutofit/>
          </a:bodyPr>
          <a:lstStyle>
            <a:lvl1pPr lvl="0"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1pPr>
            <a:lvl2pPr lvl="1"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2pPr>
            <a:lvl3pPr lvl="2"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3pPr>
            <a:lvl4pPr lvl="3"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4pPr>
            <a:lvl5pPr lvl="4"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5pPr>
            <a:lvl6pPr lvl="5"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6pPr>
            <a:lvl7pPr lvl="6"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7pPr>
            <a:lvl8pPr lvl="7"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8pPr>
            <a:lvl9pPr lvl="8"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9pPr>
          </a:lstStyle>
          <a:p/>
        </p:txBody>
      </p:sp>
      <p:sp>
        <p:nvSpPr>
          <p:cNvPr id="43" name="Google Shape;43;p13"/>
          <p:cNvSpPr txBox="1"/>
          <p:nvPr>
            <p:ph idx="1" type="body"/>
          </p:nvPr>
        </p:nvSpPr>
        <p:spPr>
          <a:xfrm>
            <a:off x="914350" y="3072500"/>
            <a:ext cx="10917900" cy="6164100"/>
          </a:xfrm>
          <a:prstGeom prst="rect">
            <a:avLst/>
          </a:prstGeom>
          <a:noFill/>
          <a:ln>
            <a:noFill/>
          </a:ln>
        </p:spPr>
        <p:txBody>
          <a:bodyPr anchorCtr="0" anchor="t" bIns="0" lIns="0" spcFirstLastPara="1" rIns="0" wrap="square" tIns="0">
            <a:noAutofit/>
          </a:bodyPr>
          <a:lstStyle>
            <a:lvl1pPr indent="-406400" lvl="0" marL="4572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1pPr>
            <a:lvl2pPr indent="-406400" lvl="1" marL="914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2pPr>
            <a:lvl3pPr indent="-406400" lvl="2" marL="13716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3pPr>
            <a:lvl4pPr indent="-406400" lvl="3" marL="18288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4pPr>
            <a:lvl5pPr indent="-406400" lvl="4" marL="22860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5pPr>
            <a:lvl6pPr indent="-406400" lvl="5" marL="27432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6pPr>
            <a:lvl7pPr indent="-406400" lvl="6" marL="3200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7pPr>
            <a:lvl8pPr indent="-406400" lvl="7" marL="36576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8pPr>
            <a:lvl9pPr indent="-406400" lvl="8" marL="41148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580">
          <p15:clr>
            <a:schemeClr val="accent1"/>
          </p15:clr>
        </p15:guide>
        <p15:guide id="2" orient="horz" pos="1840">
          <p15:clr>
            <a:schemeClr val="accent1"/>
          </p15:clr>
        </p15:guide>
        <p15:guide id="3" orient="horz" pos="1935">
          <p15:clr>
            <a:schemeClr val="accent1"/>
          </p15:clr>
        </p15:guide>
        <p15:guide id="4" orient="horz" pos="3191">
          <p15:clr>
            <a:schemeClr val="accent1"/>
          </p15:clr>
        </p15:guide>
        <p15:guide id="5" orient="horz" pos="3283">
          <p15:clr>
            <a:schemeClr val="accent1"/>
          </p15:clr>
        </p15:guide>
        <p15:guide id="6" orient="horz" pos="4551">
          <p15:clr>
            <a:schemeClr val="accent1"/>
          </p15:clr>
        </p15:guide>
        <p15:guide id="7" orient="horz" pos="4647">
          <p15:clr>
            <a:schemeClr val="accent1"/>
          </p15:clr>
        </p15:guide>
        <p15:guide id="8" pos="576">
          <p15:clr>
            <a:schemeClr val="accent1"/>
          </p15:clr>
        </p15:guide>
        <p15:guide id="9" pos="3099">
          <p15:clr>
            <a:schemeClr val="accent1"/>
          </p15:clr>
        </p15:guide>
        <p15:guide id="10" pos="3191">
          <p15:clr>
            <a:schemeClr val="accent1"/>
          </p15:clr>
        </p15:guide>
        <p15:guide id="11" pos="3963">
          <p15:clr>
            <a:schemeClr val="accent2"/>
          </p15:clr>
        </p15:guide>
        <p15:guide id="12" pos="4067">
          <p15:clr>
            <a:schemeClr val="accent2"/>
          </p15:clr>
        </p15:guide>
        <p15:guide id="13" pos="5712">
          <p15:clr>
            <a:schemeClr val="accent1"/>
          </p15:clr>
        </p15:guide>
        <p15:guide id="14" pos="5808">
          <p15:clr>
            <a:schemeClr val="accent1"/>
          </p15:clr>
        </p15:guide>
        <p15:guide id="15" pos="7453">
          <p15:clr>
            <a:schemeClr val="accent2"/>
          </p15:clr>
        </p15:guide>
        <p15:guide id="16" pos="7557">
          <p15:clr>
            <a:schemeClr val="accent2"/>
          </p15:clr>
        </p15:guide>
        <p15:guide id="17" pos="8329">
          <p15:clr>
            <a:schemeClr val="accent1"/>
          </p15:clr>
        </p15:guide>
        <p15:guide id="18" pos="8421">
          <p15:clr>
            <a:schemeClr val="accent1"/>
          </p15:clr>
        </p15:guide>
        <p15:guide id="19" pos="10944">
          <p15:clr>
            <a:schemeClr val="accent1"/>
          </p15:clr>
        </p15:guide>
        <p15:guide id="20" orient="horz" pos="5906">
          <p15:clr>
            <a:schemeClr val="accent1"/>
          </p15:clr>
        </p15:guide>
        <p15:guide id="21" orient="horz" pos="581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3.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20.png"/><Relationship Id="rId9" Type="http://schemas.openxmlformats.org/officeDocument/2006/relationships/image" Target="../media/image11.png"/><Relationship Id="rId5" Type="http://schemas.openxmlformats.org/officeDocument/2006/relationships/image" Target="../media/image10.png"/><Relationship Id="rId6" Type="http://schemas.openxmlformats.org/officeDocument/2006/relationships/image" Target="../media/image7.png"/><Relationship Id="rId7" Type="http://schemas.openxmlformats.org/officeDocument/2006/relationships/image" Target="../media/image6.png"/><Relationship Id="rId8"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20.png"/><Relationship Id="rId9" Type="http://schemas.openxmlformats.org/officeDocument/2006/relationships/image" Target="../media/image11.png"/><Relationship Id="rId5" Type="http://schemas.openxmlformats.org/officeDocument/2006/relationships/image" Target="../media/image10.png"/><Relationship Id="rId6" Type="http://schemas.openxmlformats.org/officeDocument/2006/relationships/image" Target="../media/image7.png"/><Relationship Id="rId7" Type="http://schemas.openxmlformats.org/officeDocument/2006/relationships/image" Target="../media/image6.png"/><Relationship Id="rId8"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13.png"/><Relationship Id="rId6"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3.png"/><Relationship Id="rId5" Type="http://schemas.openxmlformats.org/officeDocument/2006/relationships/image" Target="../media/image15.png"/><Relationship Id="rId6"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13.png"/><Relationship Id="rId6"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hyperlink" Target="https://cloud.google.com/products/calculator/#id=f3ea8f9c-42b1-464e-9629-389258030d1b" TargetMode="External"/><Relationship Id="rId4" Type="http://schemas.openxmlformats.org/officeDocument/2006/relationships/hyperlink" Target="https://cloud.google.com/products/calculator/"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 Id="rId3" Type="http://schemas.openxmlformats.org/officeDocument/2006/relationships/hyperlink" Target="https://cloud.google.com/products/calculator/"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4.xml"/><Relationship Id="rId3"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8"/>
          <p:cNvSpPr txBox="1"/>
          <p:nvPr>
            <p:ph idx="1" type="subTitle"/>
          </p:nvPr>
        </p:nvSpPr>
        <p:spPr>
          <a:xfrm>
            <a:off x="911450" y="7529100"/>
            <a:ext cx="4008000" cy="1859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t/>
            </a:r>
            <a:endParaRPr/>
          </a:p>
        </p:txBody>
      </p:sp>
      <p:sp>
        <p:nvSpPr>
          <p:cNvPr id="149" name="Google Shape;149;p38"/>
          <p:cNvSpPr txBox="1"/>
          <p:nvPr>
            <p:ph type="title"/>
          </p:nvPr>
        </p:nvSpPr>
        <p:spPr>
          <a:xfrm>
            <a:off x="914400" y="3072500"/>
            <a:ext cx="8153700" cy="4138800"/>
          </a:xfrm>
          <a:prstGeom prst="rect">
            <a:avLst/>
          </a:prstGeom>
        </p:spPr>
        <p:txBody>
          <a:bodyPr anchorCtr="0" anchor="ctr" bIns="0" lIns="0" spcFirstLastPara="1" rIns="182850" wrap="square" tIns="0">
            <a:noAutofit/>
          </a:bodyPr>
          <a:lstStyle/>
          <a:p>
            <a:pPr indent="0" lvl="0" marL="0" rtl="0" algn="l">
              <a:spcBef>
                <a:spcPts val="0"/>
              </a:spcBef>
              <a:spcAft>
                <a:spcPts val="0"/>
              </a:spcAft>
              <a:buNone/>
            </a:pPr>
            <a:r>
              <a:rPr lang="en"/>
              <a:t>Google Cloud Architect Design and Process Workbook</a:t>
            </a:r>
            <a:endParaRPr/>
          </a:p>
        </p:txBody>
      </p:sp>
      <p:sp>
        <p:nvSpPr>
          <p:cNvPr id="150" name="Google Shape;150;p38"/>
          <p:cNvSpPr/>
          <p:nvPr/>
        </p:nvSpPr>
        <p:spPr>
          <a:xfrm rot="-2700000">
            <a:off x="11536412" y="2349225"/>
            <a:ext cx="921077" cy="3498906"/>
          </a:xfrm>
          <a:prstGeom prst="roundRect">
            <a:avLst>
              <a:gd fmla="val 50000" name="adj"/>
            </a:avLst>
          </a:prstGeom>
          <a:gradFill>
            <a:gsLst>
              <a:gs pos="0">
                <a:srgbClr val="FEEFC3"/>
              </a:gs>
              <a:gs pos="30000">
                <a:srgbClr val="FEEFC3"/>
              </a:gs>
              <a:gs pos="100000">
                <a:srgbClr val="FBBC05"/>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8"/>
          <p:cNvSpPr/>
          <p:nvPr/>
        </p:nvSpPr>
        <p:spPr>
          <a:xfrm>
            <a:off x="14496196" y="2920300"/>
            <a:ext cx="1839300" cy="4456200"/>
          </a:xfrm>
          <a:prstGeom prst="round2SameRect">
            <a:avLst>
              <a:gd fmla="val 50000" name="adj1"/>
              <a:gd fmla="val 0" name="adj2"/>
            </a:avLst>
          </a:prstGeom>
          <a:gradFill>
            <a:gsLst>
              <a:gs pos="0">
                <a:srgbClr val="CEEAD6"/>
              </a:gs>
              <a:gs pos="34000">
                <a:srgbClr val="CEEAD6"/>
              </a:gs>
              <a:gs pos="100000">
                <a:srgbClr val="34A853"/>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8"/>
          <p:cNvSpPr/>
          <p:nvPr/>
        </p:nvSpPr>
        <p:spPr>
          <a:xfrm rot="-5400698">
            <a:off x="12942766" y="5661375"/>
            <a:ext cx="2956200" cy="2956200"/>
          </a:xfrm>
          <a:prstGeom prst="rect">
            <a:avLst/>
          </a:prstGeom>
          <a:noFill/>
          <a:ln cap="flat" cmpd="sng" w="19050">
            <a:solidFill>
              <a:srgbClr val="3C404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 name="Google Shape;153;p38"/>
          <p:cNvSpPr/>
          <p:nvPr/>
        </p:nvSpPr>
        <p:spPr>
          <a:xfrm>
            <a:off x="11111345" y="7045650"/>
            <a:ext cx="2371093" cy="1185552"/>
          </a:xfrm>
          <a:custGeom>
            <a:rect b="b" l="l" r="r" t="t"/>
            <a:pathLst>
              <a:path extrusionOk="0" h="39591" w="79175">
                <a:moveTo>
                  <a:pt x="1" y="0"/>
                </a:moveTo>
                <a:cubicBezTo>
                  <a:pt x="1" y="21865"/>
                  <a:pt x="17726" y="39590"/>
                  <a:pt x="39585" y="39590"/>
                </a:cubicBezTo>
                <a:cubicBezTo>
                  <a:pt x="61449" y="39590"/>
                  <a:pt x="79175" y="21865"/>
                  <a:pt x="79175" y="0"/>
                </a:cubicBezTo>
                <a:close/>
              </a:path>
            </a:pathLst>
          </a:custGeom>
          <a:solidFill>
            <a:srgbClr val="FBBC0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 name="Google Shape;154;p38"/>
          <p:cNvSpPr/>
          <p:nvPr/>
        </p:nvSpPr>
        <p:spPr>
          <a:xfrm>
            <a:off x="11382506" y="4356875"/>
            <a:ext cx="823800" cy="823800"/>
          </a:xfrm>
          <a:prstGeom prst="ellipse">
            <a:avLst/>
          </a:prstGeom>
          <a:solidFill>
            <a:srgbClr val="34A85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pic>
        <p:nvPicPr>
          <p:cNvPr id="155" name="Google Shape;155;p38"/>
          <p:cNvPicPr preferRelativeResize="0"/>
          <p:nvPr/>
        </p:nvPicPr>
        <p:blipFill rotWithShape="1">
          <a:blip r:embed="rId3">
            <a:alphaModFix/>
          </a:blip>
          <a:srcRect b="0" l="0" r="0" t="0"/>
          <a:stretch/>
        </p:blipFill>
        <p:spPr>
          <a:xfrm>
            <a:off x="10414950" y="5056459"/>
            <a:ext cx="2718962" cy="2718963"/>
          </a:xfrm>
          <a:prstGeom prst="rect">
            <a:avLst/>
          </a:prstGeom>
          <a:noFill/>
          <a:ln>
            <a:noFill/>
          </a:ln>
        </p:spPr>
      </p:pic>
      <p:sp>
        <p:nvSpPr>
          <p:cNvPr id="156" name="Google Shape;156;p38"/>
          <p:cNvSpPr/>
          <p:nvPr/>
        </p:nvSpPr>
        <p:spPr>
          <a:xfrm rot="10800000">
            <a:off x="15178732" y="4052189"/>
            <a:ext cx="1130700" cy="978000"/>
          </a:xfrm>
          <a:prstGeom prst="triangle">
            <a:avLst>
              <a:gd fmla="val 50000" name="adj"/>
            </a:avLst>
          </a:prstGeom>
          <a:noFill/>
          <a:ln cap="flat" cmpd="sng" w="19050">
            <a:solidFill>
              <a:srgbClr val="3C40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8"/>
          <p:cNvSpPr/>
          <p:nvPr/>
        </p:nvSpPr>
        <p:spPr>
          <a:xfrm>
            <a:off x="14696800" y="5030189"/>
            <a:ext cx="2094600" cy="1814700"/>
          </a:xfrm>
          <a:prstGeom prst="hexagon">
            <a:avLst>
              <a:gd fmla="val 25000" name="adj"/>
              <a:gd fmla="val 115470" name="vf"/>
            </a:avLst>
          </a:prstGeom>
          <a:noFill/>
          <a:ln cap="flat" cmpd="sng" w="19050">
            <a:solidFill>
              <a:srgbClr val="3C40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7"/>
          <p:cNvSpPr txBox="1"/>
          <p:nvPr>
            <p:ph type="title"/>
          </p:nvPr>
        </p:nvSpPr>
        <p:spPr>
          <a:xfrm>
            <a:off x="914350" y="920500"/>
            <a:ext cx="158214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5. Designing REST APIs</a:t>
            </a:r>
            <a:endParaRPr/>
          </a:p>
        </p:txBody>
      </p:sp>
      <p:graphicFrame>
        <p:nvGraphicFramePr>
          <p:cNvPr id="243" name="Google Shape;243;p47"/>
          <p:cNvGraphicFramePr/>
          <p:nvPr/>
        </p:nvGraphicFramePr>
        <p:xfrm>
          <a:off x="914400" y="3482188"/>
          <a:ext cx="3000000" cy="3000000"/>
        </p:xfrm>
        <a:graphic>
          <a:graphicData uri="http://schemas.openxmlformats.org/drawingml/2006/table">
            <a:tbl>
              <a:tblPr>
                <a:noFill/>
                <a:tableStyleId>{5D386148-0BDA-4318-96F4-FF22208D3515}</a:tableStyleId>
              </a:tblPr>
              <a:tblGrid>
                <a:gridCol w="5487175"/>
                <a:gridCol w="5487175"/>
                <a:gridCol w="5487175"/>
              </a:tblGrid>
              <a:tr h="467625">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Service name</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Collections</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Methods</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693425">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Account Service</a:t>
                      </a:r>
                      <a:endParaRPr i="1" sz="2400">
                        <a:solidFill>
                          <a:schemeClr val="dk1"/>
                        </a:solidFill>
                        <a:latin typeface="Roboto"/>
                        <a:ea typeface="Roboto"/>
                        <a:cs typeface="Roboto"/>
                        <a:sym typeface="Roboto"/>
                      </a:endParaRPr>
                    </a:p>
                  </a:txBody>
                  <a:tcPr marT="109725" marB="10972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transactions</a:t>
                      </a:r>
                      <a:endParaRPr i="1" sz="2400">
                        <a:solidFill>
                          <a:schemeClr val="dk1"/>
                        </a:solidFill>
                        <a:latin typeface="Roboto"/>
                        <a:ea typeface="Roboto"/>
                        <a:cs typeface="Roboto"/>
                        <a:sym typeface="Roboto"/>
                      </a:endParaRPr>
                    </a:p>
                  </a:txBody>
                  <a:tcPr marT="109725" marB="10972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list</a:t>
                      </a:r>
                      <a:endParaRPr i="1" sz="2400">
                        <a:solidFill>
                          <a:schemeClr val="dk1"/>
                        </a:solidFill>
                        <a:latin typeface="Roboto"/>
                        <a:ea typeface="Roboto"/>
                        <a:cs typeface="Roboto"/>
                        <a:sym typeface="Roboto"/>
                      </a:endParaRPr>
                    </a:p>
                    <a:p>
                      <a:pPr indent="0" lvl="0" marL="0" rtl="0" algn="l">
                        <a:spcBef>
                          <a:spcPts val="0"/>
                        </a:spcBef>
                        <a:spcAft>
                          <a:spcPts val="0"/>
                        </a:spcAft>
                        <a:buNone/>
                      </a:pPr>
                      <a:r>
                        <a:rPr i="1" lang="en" sz="2400">
                          <a:solidFill>
                            <a:schemeClr val="dk1"/>
                          </a:solidFill>
                          <a:latin typeface="Roboto"/>
                          <a:ea typeface="Roboto"/>
                          <a:cs typeface="Roboto"/>
                          <a:sym typeface="Roboto"/>
                        </a:rPr>
                        <a:t>deposit</a:t>
                      </a:r>
                      <a:endParaRPr i="1" sz="2400">
                        <a:solidFill>
                          <a:schemeClr val="dk1"/>
                        </a:solidFill>
                        <a:latin typeface="Roboto"/>
                        <a:ea typeface="Roboto"/>
                        <a:cs typeface="Roboto"/>
                        <a:sym typeface="Roboto"/>
                      </a:endParaRPr>
                    </a:p>
                    <a:p>
                      <a:pPr indent="0" lvl="0" marL="0" rtl="0" algn="l">
                        <a:spcBef>
                          <a:spcPts val="0"/>
                        </a:spcBef>
                        <a:spcAft>
                          <a:spcPts val="0"/>
                        </a:spcAft>
                        <a:buNone/>
                      </a:pPr>
                      <a:r>
                        <a:rPr i="1" lang="en" sz="2400">
                          <a:solidFill>
                            <a:schemeClr val="dk1"/>
                          </a:solidFill>
                          <a:latin typeface="Roboto"/>
                          <a:ea typeface="Roboto"/>
                          <a:cs typeface="Roboto"/>
                          <a:sym typeface="Roboto"/>
                        </a:rPr>
                        <a:t>withdraw</a:t>
                      </a:r>
                      <a:endParaRPr i="1" sz="2400">
                        <a:solidFill>
                          <a:schemeClr val="dk1"/>
                        </a:solidFill>
                        <a:latin typeface="Roboto"/>
                        <a:ea typeface="Roboto"/>
                        <a:cs typeface="Roboto"/>
                        <a:sym typeface="Roboto"/>
                      </a:endParaRPr>
                    </a:p>
                    <a:p>
                      <a:pPr indent="0" lvl="0" marL="0" rtl="0" algn="l">
                        <a:spcBef>
                          <a:spcPts val="0"/>
                        </a:spcBef>
                        <a:spcAft>
                          <a:spcPts val="0"/>
                        </a:spcAft>
                        <a:buNone/>
                      </a:pPr>
                      <a:r>
                        <a:rPr i="1" lang="en" sz="2400">
                          <a:solidFill>
                            <a:schemeClr val="dk1"/>
                          </a:solidFill>
                          <a:latin typeface="Roboto"/>
                          <a:ea typeface="Roboto"/>
                          <a:cs typeface="Roboto"/>
                          <a:sym typeface="Roboto"/>
                        </a:rPr>
                        <a:t>transfer</a:t>
                      </a:r>
                      <a:endParaRPr i="1" sz="2400">
                        <a:solidFill>
                          <a:schemeClr val="dk1"/>
                        </a:solidFill>
                        <a:latin typeface="Roboto"/>
                        <a:ea typeface="Roboto"/>
                        <a:cs typeface="Roboto"/>
                        <a:sym typeface="Roboto"/>
                      </a:endParaRPr>
                    </a:p>
                  </a:txBody>
                  <a:tcPr marT="109725" marB="10972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693425">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09725" marB="10972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09725" marB="10972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09725" marB="10972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sp>
        <p:nvSpPr>
          <p:cNvPr id="244" name="Google Shape;244;p47"/>
          <p:cNvSpPr txBox="1"/>
          <p:nvPr>
            <p:ph idx="1" type="body"/>
          </p:nvPr>
        </p:nvSpPr>
        <p:spPr>
          <a:xfrm>
            <a:off x="916332" y="2311188"/>
            <a:ext cx="15751800" cy="5616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Fill in the table on the next slide with your services and their resources and operations as shown in the example below.</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8"/>
          <p:cNvSpPr txBox="1"/>
          <p:nvPr>
            <p:ph type="title"/>
          </p:nvPr>
        </p:nvSpPr>
        <p:spPr>
          <a:xfrm>
            <a:off x="914350" y="920500"/>
            <a:ext cx="158214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5. Designing REST APIs</a:t>
            </a:r>
            <a:endParaRPr/>
          </a:p>
        </p:txBody>
      </p:sp>
      <p:graphicFrame>
        <p:nvGraphicFramePr>
          <p:cNvPr id="250" name="Google Shape;250;p48"/>
          <p:cNvGraphicFramePr/>
          <p:nvPr/>
        </p:nvGraphicFramePr>
        <p:xfrm>
          <a:off x="914400" y="3482188"/>
          <a:ext cx="3000000" cy="3000000"/>
        </p:xfrm>
        <a:graphic>
          <a:graphicData uri="http://schemas.openxmlformats.org/drawingml/2006/table">
            <a:tbl>
              <a:tblPr>
                <a:noFill/>
                <a:tableStyleId>{5D386148-0BDA-4318-96F4-FF22208D3515}</a:tableStyleId>
              </a:tblPr>
              <a:tblGrid>
                <a:gridCol w="5487175"/>
                <a:gridCol w="5487175"/>
                <a:gridCol w="5487175"/>
              </a:tblGrid>
              <a:tr h="467625">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Service name</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Collections</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Methods</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693425">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sp>
        <p:nvSpPr>
          <p:cNvPr id="251" name="Google Shape;251;p48"/>
          <p:cNvSpPr txBox="1"/>
          <p:nvPr>
            <p:ph idx="1" type="body"/>
          </p:nvPr>
        </p:nvSpPr>
        <p:spPr>
          <a:xfrm>
            <a:off x="916332" y="2311188"/>
            <a:ext cx="15751800" cy="5616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Fill in the table with your services and their resources and operations.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9"/>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6. Defining storage characteristics</a:t>
            </a:r>
            <a:endParaRPr/>
          </a:p>
        </p:txBody>
      </p:sp>
      <p:graphicFrame>
        <p:nvGraphicFramePr>
          <p:cNvPr id="257" name="Google Shape;257;p49"/>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2743350"/>
                <a:gridCol w="2743350"/>
                <a:gridCol w="2743350"/>
                <a:gridCol w="2743350"/>
                <a:gridCol w="2743350"/>
                <a:gridCol w="2743350"/>
              </a:tblGrid>
              <a:tr h="1395325">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Service</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Structured or Unstructured</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SQL or NoSQL</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Strong or Eventual Consistency</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Amount of Data (MB, GB, TB, PB, ExB)</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Read only or Read/Write</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537500">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Account Service</a:t>
                      </a:r>
                      <a:endParaRPr i="1" sz="2400">
                        <a:solidFill>
                          <a:schemeClr val="dk1"/>
                        </a:solidFill>
                        <a:latin typeface="Roboto"/>
                        <a:ea typeface="Roboto"/>
                        <a:cs typeface="Roboto"/>
                        <a:sym typeface="Roboto"/>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Structured</a:t>
                      </a:r>
                      <a:endParaRPr i="1" sz="2400">
                        <a:solidFill>
                          <a:schemeClr val="dk1"/>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SQL</a:t>
                      </a:r>
                      <a:endParaRPr i="1" sz="2400">
                        <a:solidFill>
                          <a:schemeClr val="dk1"/>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Strong</a:t>
                      </a:r>
                      <a:endParaRPr i="1" sz="2400">
                        <a:solidFill>
                          <a:schemeClr val="dk1"/>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GB</a:t>
                      </a:r>
                      <a:endParaRPr i="1" sz="2400">
                        <a:solidFill>
                          <a:schemeClr val="dk1"/>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Read/Write</a:t>
                      </a:r>
                      <a:endParaRPr i="1" sz="2400">
                        <a:solidFill>
                          <a:schemeClr val="dk1"/>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r>
            </a:tbl>
          </a:graphicData>
        </a:graphic>
      </p:graphicFrame>
      <p:sp>
        <p:nvSpPr>
          <p:cNvPr id="258" name="Google Shape;258;p49"/>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On the next slide fill in the required storage features. Below is an example.</a:t>
            </a:r>
            <a:endParaRPr sz="2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50"/>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6. Defining storage characteristics</a:t>
            </a:r>
            <a:endParaRPr/>
          </a:p>
        </p:txBody>
      </p:sp>
      <p:graphicFrame>
        <p:nvGraphicFramePr>
          <p:cNvPr id="264" name="Google Shape;264;p50"/>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2743350"/>
                <a:gridCol w="2743350"/>
                <a:gridCol w="2743350"/>
                <a:gridCol w="2743350"/>
                <a:gridCol w="2743350"/>
                <a:gridCol w="2743350"/>
              </a:tblGrid>
              <a:tr h="1395325">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Service</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Structured or Unstructured</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SQL or NoSQL</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Strong or Eventual Consistency</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Amount of Data (MB, GB, TB, PB, ExB)</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Read only or Read/Write</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537500">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r>
              <a:tr h="592225">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37150" marB="137150"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r>
            </a:tbl>
          </a:graphicData>
        </a:graphic>
      </p:graphicFrame>
      <p:sp>
        <p:nvSpPr>
          <p:cNvPr id="265" name="Google Shape;265;p50"/>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Fill in the required storage features.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51"/>
          <p:cNvSpPr txBox="1"/>
          <p:nvPr>
            <p:ph type="title"/>
          </p:nvPr>
        </p:nvSpPr>
        <p:spPr>
          <a:xfrm>
            <a:off x="914350" y="920500"/>
            <a:ext cx="163830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7. Choosing Google Cloud Storage and Data Services</a:t>
            </a:r>
            <a:endParaRPr/>
          </a:p>
        </p:txBody>
      </p:sp>
      <p:graphicFrame>
        <p:nvGraphicFramePr>
          <p:cNvPr id="271" name="Google Shape;271;p51"/>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2047875"/>
                <a:gridCol w="2047875"/>
                <a:gridCol w="2047875"/>
                <a:gridCol w="2047875"/>
                <a:gridCol w="2047875"/>
                <a:gridCol w="2047875"/>
                <a:gridCol w="2047875"/>
                <a:gridCol w="2047875"/>
              </a:tblGrid>
              <a:tr h="2060500">
                <a:tc>
                  <a:txBody>
                    <a:bodyPr/>
                    <a:lstStyle/>
                    <a:p>
                      <a:pPr indent="0" lvl="0" marL="0" rtl="0" algn="ctr">
                        <a:spcBef>
                          <a:spcPts val="0"/>
                        </a:spcBef>
                        <a:spcAft>
                          <a:spcPts val="0"/>
                        </a:spcAft>
                        <a:buNone/>
                      </a:pPr>
                      <a:r>
                        <a:rPr b="1" lang="en" sz="2800">
                          <a:solidFill>
                            <a:srgbClr val="FFFFFF"/>
                          </a:solidFill>
                          <a:latin typeface="Google Sans"/>
                          <a:ea typeface="Google Sans"/>
                          <a:cs typeface="Google Sans"/>
                          <a:sym typeface="Google Sans"/>
                        </a:rPr>
                        <a:t>Service</a:t>
                      </a:r>
                      <a:endParaRPr b="1" sz="2800">
                        <a:solidFill>
                          <a:srgbClr val="FFFFFF"/>
                        </a:solidFill>
                        <a:latin typeface="Google Sans"/>
                        <a:ea typeface="Google Sans"/>
                        <a:cs typeface="Google Sans"/>
                        <a:sym typeface="Google Sans"/>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Persistent Disk</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Storage</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Cloud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SQL</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Firestore</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l">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Bigtable</a:t>
                      </a:r>
                      <a:endParaRPr sz="2400">
                        <a:solidFill>
                          <a:schemeClr val="dk1"/>
                        </a:solidFill>
                        <a:latin typeface="Google Sans"/>
                        <a:ea typeface="Google Sans"/>
                        <a:cs typeface="Google Sans"/>
                        <a:sym typeface="Google Sans"/>
                      </a:endParaRPr>
                    </a:p>
                  </a:txBody>
                  <a:tcPr marT="91425" marB="91425" marR="91425" marL="91425"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l">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Spanner</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BigQuery</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r>
              <a:tr h="784100">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Account Service</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i="1" lang="en" sz="2400">
                          <a:solidFill>
                            <a:schemeClr val="dk1"/>
                          </a:solidFill>
                          <a:latin typeface="Roboto"/>
                          <a:ea typeface="Roboto"/>
                          <a:cs typeface="Roboto"/>
                          <a:sym typeface="Roboto"/>
                        </a:rPr>
                        <a:t>X</a:t>
                      </a:r>
                      <a:endParaRPr i="1" sz="2400">
                        <a:solidFill>
                          <a:schemeClr val="dk1"/>
                        </a:solidFill>
                        <a:latin typeface="Roboto"/>
                        <a:ea typeface="Roboto"/>
                        <a:cs typeface="Roboto"/>
                        <a:sym typeface="Roboto"/>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698525">
                <a:tc>
                  <a:txBody>
                    <a:bodyPr/>
                    <a:lstStyle/>
                    <a:p>
                      <a:pPr indent="0" lvl="0" marL="0" rtl="0" algn="l">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698525">
                <a:tc>
                  <a:txBody>
                    <a:bodyPr/>
                    <a:lstStyle/>
                    <a:p>
                      <a:pPr indent="0" lvl="0" marL="0" rtl="0" algn="l">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698525">
                <a:tc>
                  <a:txBody>
                    <a:bodyPr/>
                    <a:lstStyle/>
                    <a:p>
                      <a:pPr indent="0" lvl="0" marL="0" rtl="0" algn="l">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pic>
        <p:nvPicPr>
          <p:cNvPr id="272" name="Google Shape;272;p51"/>
          <p:cNvPicPr preferRelativeResize="0"/>
          <p:nvPr/>
        </p:nvPicPr>
        <p:blipFill rotWithShape="1">
          <a:blip r:embed="rId3">
            <a:alphaModFix/>
          </a:blip>
          <a:srcRect b="5092" l="0" r="0" t="5101"/>
          <a:stretch/>
        </p:blipFill>
        <p:spPr>
          <a:xfrm>
            <a:off x="3462327" y="3647125"/>
            <a:ext cx="1089000" cy="1043700"/>
          </a:xfrm>
          <a:prstGeom prst="rect">
            <a:avLst/>
          </a:prstGeom>
          <a:noFill/>
          <a:ln>
            <a:noFill/>
          </a:ln>
        </p:spPr>
      </p:pic>
      <p:pic>
        <p:nvPicPr>
          <p:cNvPr id="273" name="Google Shape;273;p51"/>
          <p:cNvPicPr preferRelativeResize="0"/>
          <p:nvPr/>
        </p:nvPicPr>
        <p:blipFill rotWithShape="1">
          <a:blip r:embed="rId4">
            <a:alphaModFix/>
          </a:blip>
          <a:srcRect b="5500" l="0" r="0" t="5500"/>
          <a:stretch/>
        </p:blipFill>
        <p:spPr>
          <a:xfrm>
            <a:off x="5421396" y="3594889"/>
            <a:ext cx="1233056" cy="1148172"/>
          </a:xfrm>
          <a:prstGeom prst="rect">
            <a:avLst/>
          </a:prstGeom>
          <a:noFill/>
          <a:ln>
            <a:noFill/>
          </a:ln>
        </p:spPr>
      </p:pic>
      <p:pic>
        <p:nvPicPr>
          <p:cNvPr id="274" name="Google Shape;274;p51"/>
          <p:cNvPicPr preferRelativeResize="0"/>
          <p:nvPr/>
        </p:nvPicPr>
        <p:blipFill rotWithShape="1">
          <a:blip r:embed="rId5">
            <a:alphaModFix/>
          </a:blip>
          <a:srcRect b="0" l="0" r="0" t="0"/>
          <a:stretch/>
        </p:blipFill>
        <p:spPr>
          <a:xfrm>
            <a:off x="7524521" y="3594889"/>
            <a:ext cx="1100942" cy="1148172"/>
          </a:xfrm>
          <a:prstGeom prst="rect">
            <a:avLst/>
          </a:prstGeom>
          <a:noFill/>
          <a:ln>
            <a:noFill/>
          </a:ln>
        </p:spPr>
      </p:pic>
      <p:pic>
        <p:nvPicPr>
          <p:cNvPr id="275" name="Google Shape;275;p51"/>
          <p:cNvPicPr preferRelativeResize="0"/>
          <p:nvPr/>
        </p:nvPicPr>
        <p:blipFill rotWithShape="1">
          <a:blip r:embed="rId6">
            <a:alphaModFix/>
          </a:blip>
          <a:srcRect b="5101" l="0" r="0" t="5092"/>
          <a:stretch/>
        </p:blipFill>
        <p:spPr>
          <a:xfrm>
            <a:off x="9495532" y="3595525"/>
            <a:ext cx="1245000" cy="1146900"/>
          </a:xfrm>
          <a:prstGeom prst="rect">
            <a:avLst/>
          </a:prstGeom>
          <a:noFill/>
          <a:ln>
            <a:noFill/>
          </a:ln>
        </p:spPr>
      </p:pic>
      <p:pic>
        <p:nvPicPr>
          <p:cNvPr id="276" name="Google Shape;276;p51"/>
          <p:cNvPicPr preferRelativeResize="0"/>
          <p:nvPr/>
        </p:nvPicPr>
        <p:blipFill rotWithShape="1">
          <a:blip r:embed="rId7">
            <a:alphaModFix/>
          </a:blip>
          <a:srcRect b="0" l="0" r="0" t="0"/>
          <a:stretch/>
        </p:blipFill>
        <p:spPr>
          <a:xfrm>
            <a:off x="11610601" y="3594889"/>
            <a:ext cx="1100942" cy="1148172"/>
          </a:xfrm>
          <a:prstGeom prst="rect">
            <a:avLst/>
          </a:prstGeom>
          <a:noFill/>
          <a:ln>
            <a:noFill/>
          </a:ln>
        </p:spPr>
      </p:pic>
      <p:pic>
        <p:nvPicPr>
          <p:cNvPr id="277" name="Google Shape;277;p51"/>
          <p:cNvPicPr preferRelativeResize="0"/>
          <p:nvPr/>
        </p:nvPicPr>
        <p:blipFill rotWithShape="1">
          <a:blip r:embed="rId8">
            <a:alphaModFix/>
          </a:blip>
          <a:srcRect b="10" l="0" r="0" t="0"/>
          <a:stretch/>
        </p:blipFill>
        <p:spPr>
          <a:xfrm>
            <a:off x="13581613" y="3594889"/>
            <a:ext cx="1100942" cy="1148172"/>
          </a:xfrm>
          <a:prstGeom prst="rect">
            <a:avLst/>
          </a:prstGeom>
          <a:noFill/>
          <a:ln>
            <a:noFill/>
          </a:ln>
        </p:spPr>
      </p:pic>
      <p:pic>
        <p:nvPicPr>
          <p:cNvPr id="278" name="Google Shape;278;p51"/>
          <p:cNvPicPr preferRelativeResize="0"/>
          <p:nvPr/>
        </p:nvPicPr>
        <p:blipFill rotWithShape="1">
          <a:blip r:embed="rId9">
            <a:alphaModFix/>
          </a:blip>
          <a:srcRect b="5500" l="0" r="0" t="5500"/>
          <a:stretch/>
        </p:blipFill>
        <p:spPr>
          <a:xfrm>
            <a:off x="15552624" y="3559664"/>
            <a:ext cx="1233056" cy="1148172"/>
          </a:xfrm>
          <a:prstGeom prst="rect">
            <a:avLst/>
          </a:prstGeom>
          <a:noFill/>
          <a:ln>
            <a:noFill/>
          </a:ln>
        </p:spPr>
      </p:pic>
      <p:sp>
        <p:nvSpPr>
          <p:cNvPr id="279" name="Google Shape;279;p51"/>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On the next slide choose the Google Cloud storage products for each service.</a:t>
            </a:r>
            <a:endParaRPr/>
          </a:p>
          <a:p>
            <a:pPr indent="0" lvl="0" marL="0" rtl="0" algn="l">
              <a:spcBef>
                <a:spcPts val="0"/>
              </a:spcBef>
              <a:spcAft>
                <a:spcPts val="1600"/>
              </a:spcAft>
              <a:buNone/>
            </a:pPr>
            <a:r>
              <a:rPr lang="en"/>
              <a:t>Below is an example.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52"/>
          <p:cNvSpPr txBox="1"/>
          <p:nvPr>
            <p:ph type="title"/>
          </p:nvPr>
        </p:nvSpPr>
        <p:spPr>
          <a:xfrm>
            <a:off x="914350" y="920500"/>
            <a:ext cx="163830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7. Choosing Google Cloud Storage and Data Services</a:t>
            </a:r>
            <a:endParaRPr/>
          </a:p>
        </p:txBody>
      </p:sp>
      <p:sp>
        <p:nvSpPr>
          <p:cNvPr id="285" name="Google Shape;285;p52"/>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Choose the Google Cloud storage products for each service.</a:t>
            </a:r>
            <a:endParaRPr/>
          </a:p>
        </p:txBody>
      </p:sp>
      <p:graphicFrame>
        <p:nvGraphicFramePr>
          <p:cNvPr id="286" name="Google Shape;286;p52"/>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2047875"/>
                <a:gridCol w="2047875"/>
                <a:gridCol w="2047875"/>
                <a:gridCol w="2047875"/>
                <a:gridCol w="2047875"/>
                <a:gridCol w="2047875"/>
                <a:gridCol w="2047875"/>
                <a:gridCol w="2047875"/>
              </a:tblGrid>
              <a:tr h="2060500">
                <a:tc>
                  <a:txBody>
                    <a:bodyPr/>
                    <a:lstStyle/>
                    <a:p>
                      <a:pPr indent="0" lvl="0" marL="0" rtl="0" algn="ctr">
                        <a:spcBef>
                          <a:spcPts val="0"/>
                        </a:spcBef>
                        <a:spcAft>
                          <a:spcPts val="0"/>
                        </a:spcAft>
                        <a:buNone/>
                      </a:pPr>
                      <a:r>
                        <a:rPr b="1" lang="en" sz="2800">
                          <a:solidFill>
                            <a:srgbClr val="FFFFFF"/>
                          </a:solidFill>
                          <a:latin typeface="Google Sans"/>
                          <a:ea typeface="Google Sans"/>
                          <a:cs typeface="Google Sans"/>
                          <a:sym typeface="Google Sans"/>
                        </a:rPr>
                        <a:t>Service</a:t>
                      </a:r>
                      <a:endParaRPr b="1" sz="2800">
                        <a:solidFill>
                          <a:srgbClr val="FFFFFF"/>
                        </a:solidFill>
                        <a:latin typeface="Google Sans"/>
                        <a:ea typeface="Google Sans"/>
                        <a:cs typeface="Google Sans"/>
                        <a:sym typeface="Google Sans"/>
                      </a:endParaRPr>
                    </a:p>
                  </a:txBody>
                  <a:tcPr marT="91425" marB="91425" marR="91425" marL="91425"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Persistent Disk</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Storage</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Cloud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SQL</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Firestore</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l">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Bigtable</a:t>
                      </a:r>
                      <a:endParaRPr sz="2400">
                        <a:solidFill>
                          <a:schemeClr val="dk1"/>
                        </a:solidFill>
                        <a:latin typeface="Google Sans"/>
                        <a:ea typeface="Google Sans"/>
                        <a:cs typeface="Google Sans"/>
                        <a:sym typeface="Google Sans"/>
                      </a:endParaRPr>
                    </a:p>
                  </a:txBody>
                  <a:tcPr marT="91425" marB="91425" marR="91425" marL="91425"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l">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Spanner</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400">
                          <a:solidFill>
                            <a:schemeClr val="dk1"/>
                          </a:solidFill>
                          <a:latin typeface="Google Sans"/>
                          <a:ea typeface="Google Sans"/>
                          <a:cs typeface="Google Sans"/>
                          <a:sym typeface="Google Sans"/>
                        </a:rPr>
                        <a:t>BigQuery</a:t>
                      </a:r>
                      <a:endParaRPr sz="2400">
                        <a:solidFill>
                          <a:schemeClr val="dk1"/>
                        </a:solidFill>
                        <a:latin typeface="Google Sans"/>
                        <a:ea typeface="Google Sans"/>
                        <a:cs typeface="Google Sans"/>
                        <a:sym typeface="Google Sans"/>
                      </a:endParaRPr>
                    </a:p>
                  </a:txBody>
                  <a:tcPr marT="91425" marB="91425" marR="91425" marL="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r>
              <a:tr h="784100">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698525">
                <a:tc>
                  <a:txBody>
                    <a:bodyPr/>
                    <a:lstStyle/>
                    <a:p>
                      <a:pPr indent="0" lvl="0" marL="0" rtl="0" algn="l">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698525">
                <a:tc>
                  <a:txBody>
                    <a:bodyPr/>
                    <a:lstStyle/>
                    <a:p>
                      <a:pPr indent="0" lvl="0" marL="0" rtl="0" algn="l">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698525">
                <a:tc>
                  <a:txBody>
                    <a:bodyPr/>
                    <a:lstStyle/>
                    <a:p>
                      <a:pPr indent="0" lvl="0" marL="0" rtl="0" algn="l">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solidFill>
                          <a:srgbClr val="202124"/>
                        </a:solidFill>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pic>
        <p:nvPicPr>
          <p:cNvPr id="287" name="Google Shape;287;p52"/>
          <p:cNvPicPr preferRelativeResize="0"/>
          <p:nvPr/>
        </p:nvPicPr>
        <p:blipFill rotWithShape="1">
          <a:blip r:embed="rId3">
            <a:alphaModFix/>
          </a:blip>
          <a:srcRect b="5092" l="0" r="0" t="5101"/>
          <a:stretch/>
        </p:blipFill>
        <p:spPr>
          <a:xfrm>
            <a:off x="3462327" y="3647125"/>
            <a:ext cx="1089000" cy="1043700"/>
          </a:xfrm>
          <a:prstGeom prst="rect">
            <a:avLst/>
          </a:prstGeom>
          <a:noFill/>
          <a:ln>
            <a:noFill/>
          </a:ln>
        </p:spPr>
      </p:pic>
      <p:pic>
        <p:nvPicPr>
          <p:cNvPr id="288" name="Google Shape;288;p52"/>
          <p:cNvPicPr preferRelativeResize="0"/>
          <p:nvPr/>
        </p:nvPicPr>
        <p:blipFill rotWithShape="1">
          <a:blip r:embed="rId4">
            <a:alphaModFix/>
          </a:blip>
          <a:srcRect b="5500" l="0" r="0" t="5500"/>
          <a:stretch/>
        </p:blipFill>
        <p:spPr>
          <a:xfrm>
            <a:off x="5421396" y="3594889"/>
            <a:ext cx="1233056" cy="1148172"/>
          </a:xfrm>
          <a:prstGeom prst="rect">
            <a:avLst/>
          </a:prstGeom>
          <a:noFill/>
          <a:ln>
            <a:noFill/>
          </a:ln>
        </p:spPr>
      </p:pic>
      <p:pic>
        <p:nvPicPr>
          <p:cNvPr id="289" name="Google Shape;289;p52"/>
          <p:cNvPicPr preferRelativeResize="0"/>
          <p:nvPr/>
        </p:nvPicPr>
        <p:blipFill rotWithShape="1">
          <a:blip r:embed="rId5">
            <a:alphaModFix/>
          </a:blip>
          <a:srcRect b="0" l="0" r="0" t="0"/>
          <a:stretch/>
        </p:blipFill>
        <p:spPr>
          <a:xfrm>
            <a:off x="7524521" y="3594889"/>
            <a:ext cx="1100942" cy="1148172"/>
          </a:xfrm>
          <a:prstGeom prst="rect">
            <a:avLst/>
          </a:prstGeom>
          <a:noFill/>
          <a:ln>
            <a:noFill/>
          </a:ln>
        </p:spPr>
      </p:pic>
      <p:pic>
        <p:nvPicPr>
          <p:cNvPr id="290" name="Google Shape;290;p52"/>
          <p:cNvPicPr preferRelativeResize="0"/>
          <p:nvPr/>
        </p:nvPicPr>
        <p:blipFill rotWithShape="1">
          <a:blip r:embed="rId6">
            <a:alphaModFix/>
          </a:blip>
          <a:srcRect b="5101" l="0" r="0" t="5092"/>
          <a:stretch/>
        </p:blipFill>
        <p:spPr>
          <a:xfrm>
            <a:off x="9495532" y="3595525"/>
            <a:ext cx="1245000" cy="1146900"/>
          </a:xfrm>
          <a:prstGeom prst="rect">
            <a:avLst/>
          </a:prstGeom>
          <a:noFill/>
          <a:ln>
            <a:noFill/>
          </a:ln>
        </p:spPr>
      </p:pic>
      <p:pic>
        <p:nvPicPr>
          <p:cNvPr id="291" name="Google Shape;291;p52"/>
          <p:cNvPicPr preferRelativeResize="0"/>
          <p:nvPr/>
        </p:nvPicPr>
        <p:blipFill rotWithShape="1">
          <a:blip r:embed="rId7">
            <a:alphaModFix/>
          </a:blip>
          <a:srcRect b="0" l="0" r="0" t="0"/>
          <a:stretch/>
        </p:blipFill>
        <p:spPr>
          <a:xfrm>
            <a:off x="11610601" y="3594889"/>
            <a:ext cx="1100942" cy="1148172"/>
          </a:xfrm>
          <a:prstGeom prst="rect">
            <a:avLst/>
          </a:prstGeom>
          <a:noFill/>
          <a:ln>
            <a:noFill/>
          </a:ln>
        </p:spPr>
      </p:pic>
      <p:pic>
        <p:nvPicPr>
          <p:cNvPr id="292" name="Google Shape;292;p52"/>
          <p:cNvPicPr preferRelativeResize="0"/>
          <p:nvPr/>
        </p:nvPicPr>
        <p:blipFill rotWithShape="1">
          <a:blip r:embed="rId8">
            <a:alphaModFix/>
          </a:blip>
          <a:srcRect b="10" l="0" r="0" t="0"/>
          <a:stretch/>
        </p:blipFill>
        <p:spPr>
          <a:xfrm>
            <a:off x="13581613" y="3594889"/>
            <a:ext cx="1100942" cy="1148172"/>
          </a:xfrm>
          <a:prstGeom prst="rect">
            <a:avLst/>
          </a:prstGeom>
          <a:noFill/>
          <a:ln>
            <a:noFill/>
          </a:ln>
        </p:spPr>
      </p:pic>
      <p:pic>
        <p:nvPicPr>
          <p:cNvPr id="293" name="Google Shape;293;p52"/>
          <p:cNvPicPr preferRelativeResize="0"/>
          <p:nvPr/>
        </p:nvPicPr>
        <p:blipFill rotWithShape="1">
          <a:blip r:embed="rId9">
            <a:alphaModFix/>
          </a:blip>
          <a:srcRect b="5500" l="0" r="0" t="5500"/>
          <a:stretch/>
        </p:blipFill>
        <p:spPr>
          <a:xfrm>
            <a:off x="15552624" y="3559664"/>
            <a:ext cx="1233056" cy="114817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3"/>
          <p:cNvSpPr txBox="1"/>
          <p:nvPr>
            <p:ph type="title"/>
          </p:nvPr>
        </p:nvSpPr>
        <p:spPr>
          <a:xfrm>
            <a:off x="914350" y="920500"/>
            <a:ext cx="164595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8a. Defining network characteristics for your services</a:t>
            </a:r>
            <a:endParaRPr/>
          </a:p>
        </p:txBody>
      </p:sp>
      <p:graphicFrame>
        <p:nvGraphicFramePr>
          <p:cNvPr id="299" name="Google Shape;299;p53"/>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2730500"/>
                <a:gridCol w="2730500"/>
                <a:gridCol w="2730500"/>
                <a:gridCol w="2730500"/>
                <a:gridCol w="2730500"/>
                <a:gridCol w="2730500"/>
              </a:tblGrid>
              <a:tr h="776800">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Service</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Internet facing or Internal only</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rPr lang="en" sz="2600">
                          <a:solidFill>
                            <a:srgbClr val="FFFFFF"/>
                          </a:solidFill>
                          <a:latin typeface="Roboto Medium"/>
                          <a:ea typeface="Roboto Medium"/>
                          <a:cs typeface="Roboto Medium"/>
                          <a:sym typeface="Roboto Medium"/>
                        </a:rPr>
                        <a:t>HTTP</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rPr lang="en" sz="2600">
                          <a:solidFill>
                            <a:srgbClr val="FFFFFF"/>
                          </a:solidFill>
                          <a:latin typeface="Roboto Medium"/>
                          <a:ea typeface="Roboto Medium"/>
                          <a:cs typeface="Roboto Medium"/>
                          <a:sym typeface="Roboto Medium"/>
                        </a:rPr>
                        <a:t>TCP</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rPr lang="en" sz="2600">
                          <a:solidFill>
                            <a:srgbClr val="FFFFFF"/>
                          </a:solidFill>
                          <a:latin typeface="Roboto Medium"/>
                          <a:ea typeface="Roboto Medium"/>
                          <a:cs typeface="Roboto Medium"/>
                          <a:sym typeface="Roboto Medium"/>
                        </a:rPr>
                        <a:t>UDP</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rPr lang="en" sz="2600">
                          <a:solidFill>
                            <a:srgbClr val="FFFFFF"/>
                          </a:solidFill>
                          <a:latin typeface="Roboto Medium"/>
                          <a:ea typeface="Roboto Medium"/>
                          <a:cs typeface="Roboto Medium"/>
                          <a:sym typeface="Roboto Medium"/>
                        </a:rPr>
                        <a:t>Multiregional?</a:t>
                      </a:r>
                      <a:endParaRPr sz="2600">
                        <a:solidFill>
                          <a:srgbClr val="FFFFFF"/>
                        </a:solidFill>
                        <a:latin typeface="Roboto Medium"/>
                        <a:ea typeface="Roboto Medium"/>
                        <a:cs typeface="Roboto Medium"/>
                        <a:sym typeface="Roboto Medium"/>
                      </a:endParaRPr>
                    </a:p>
                  </a:txBody>
                  <a:tcPr marT="182875" marB="182875" marR="91425" marL="274300" anchor="ctr">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487400">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Account</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Internal only</a:t>
                      </a:r>
                      <a:endParaRPr i="1" sz="2400">
                        <a:solidFill>
                          <a:schemeClr val="dk1"/>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i="1" sz="2400">
                        <a:solidFill>
                          <a:schemeClr val="dk1"/>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i="1" lang="en" sz="2400">
                          <a:solidFill>
                            <a:schemeClr val="dk1"/>
                          </a:solidFill>
                          <a:latin typeface="Roboto"/>
                          <a:ea typeface="Roboto"/>
                          <a:cs typeface="Roboto"/>
                          <a:sym typeface="Roboto"/>
                        </a:rPr>
                        <a:t>X</a:t>
                      </a:r>
                      <a:endParaRPr i="1" sz="2400">
                        <a:solidFill>
                          <a:schemeClr val="dk1"/>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i="1" sz="2400">
                        <a:solidFill>
                          <a:schemeClr val="dk1"/>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i="1" lang="en" sz="2400">
                          <a:solidFill>
                            <a:schemeClr val="dk1"/>
                          </a:solidFill>
                          <a:latin typeface="Roboto"/>
                          <a:ea typeface="Roboto"/>
                          <a:cs typeface="Roboto"/>
                          <a:sym typeface="Roboto"/>
                        </a:rPr>
                        <a:t>No</a:t>
                      </a:r>
                      <a:endParaRPr i="1" sz="2400">
                        <a:solidFill>
                          <a:schemeClr val="dk1"/>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sp>
        <p:nvSpPr>
          <p:cNvPr id="300" name="Google Shape;300;p53"/>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On the next slide fill in the required network features. Below is an example.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54"/>
          <p:cNvSpPr txBox="1"/>
          <p:nvPr>
            <p:ph type="title"/>
          </p:nvPr>
        </p:nvSpPr>
        <p:spPr>
          <a:xfrm>
            <a:off x="914350" y="920500"/>
            <a:ext cx="164595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8a. Defining network characteristics for your services</a:t>
            </a:r>
            <a:endParaRPr/>
          </a:p>
        </p:txBody>
      </p:sp>
      <p:graphicFrame>
        <p:nvGraphicFramePr>
          <p:cNvPr id="306" name="Google Shape;306;p54"/>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2730500"/>
                <a:gridCol w="2730500"/>
                <a:gridCol w="2730500"/>
                <a:gridCol w="2730500"/>
                <a:gridCol w="2730500"/>
                <a:gridCol w="2730500"/>
              </a:tblGrid>
              <a:tr h="776800">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Service</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Internet facing or Internal only</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rPr lang="en" sz="2600">
                          <a:solidFill>
                            <a:srgbClr val="FFFFFF"/>
                          </a:solidFill>
                          <a:latin typeface="Roboto Medium"/>
                          <a:ea typeface="Roboto Medium"/>
                          <a:cs typeface="Roboto Medium"/>
                          <a:sym typeface="Roboto Medium"/>
                        </a:rPr>
                        <a:t>HTTP</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rPr lang="en" sz="2600">
                          <a:solidFill>
                            <a:srgbClr val="FFFFFF"/>
                          </a:solidFill>
                          <a:latin typeface="Roboto Medium"/>
                          <a:ea typeface="Roboto Medium"/>
                          <a:cs typeface="Roboto Medium"/>
                          <a:sym typeface="Roboto Medium"/>
                        </a:rPr>
                        <a:t>TCP</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rPr lang="en" sz="2600">
                          <a:solidFill>
                            <a:srgbClr val="FFFFFF"/>
                          </a:solidFill>
                          <a:latin typeface="Roboto Medium"/>
                          <a:ea typeface="Roboto Medium"/>
                          <a:cs typeface="Roboto Medium"/>
                          <a:sym typeface="Roboto Medium"/>
                        </a:rPr>
                        <a:t>UDP</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ctr">
                        <a:spcBef>
                          <a:spcPts val="0"/>
                        </a:spcBef>
                        <a:spcAft>
                          <a:spcPts val="0"/>
                        </a:spcAft>
                        <a:buNone/>
                      </a:pPr>
                      <a:r>
                        <a:rPr lang="en" sz="2600">
                          <a:solidFill>
                            <a:srgbClr val="FFFFFF"/>
                          </a:solidFill>
                          <a:latin typeface="Roboto Medium"/>
                          <a:ea typeface="Roboto Medium"/>
                          <a:cs typeface="Roboto Medium"/>
                          <a:sym typeface="Roboto Medium"/>
                        </a:rPr>
                        <a:t>Multi-Regional?</a:t>
                      </a:r>
                      <a:endParaRPr sz="2600">
                        <a:solidFill>
                          <a:srgbClr val="FFFFFF"/>
                        </a:solidFill>
                        <a:latin typeface="Roboto Medium"/>
                        <a:ea typeface="Roboto Medium"/>
                        <a:cs typeface="Roboto Medium"/>
                        <a:sym typeface="Roboto Medium"/>
                      </a:endParaRPr>
                    </a:p>
                  </a:txBody>
                  <a:tcPr marT="182875" marB="182875" marR="91425" marL="274300" anchor="ctr">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487400">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7400">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274E13">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solidFill>
                          <a:srgbClr val="202124"/>
                        </a:solidFill>
                        <a:latin typeface="Google Sans"/>
                        <a:ea typeface="Google Sans"/>
                        <a:cs typeface="Google Sans"/>
                        <a:sym typeface="Google Sans"/>
                      </a:endParaRPr>
                    </a:p>
                  </a:txBody>
                  <a:tcPr marT="182875" marB="182875" marR="182875" marL="274300">
                    <a:lnL cap="flat" cmpd="sng" w="38100">
                      <a:solidFill>
                        <a:srgbClr val="274E13">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sp>
        <p:nvSpPr>
          <p:cNvPr id="307" name="Google Shape;307;p54"/>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Fill in the required network features.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55"/>
          <p:cNvSpPr txBox="1"/>
          <p:nvPr>
            <p:ph type="title"/>
          </p:nvPr>
        </p:nvSpPr>
        <p:spPr>
          <a:xfrm>
            <a:off x="914350" y="920500"/>
            <a:ext cx="162477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8b. Select the load balancers for your services</a:t>
            </a:r>
            <a:endParaRPr/>
          </a:p>
        </p:txBody>
      </p:sp>
      <p:graphicFrame>
        <p:nvGraphicFramePr>
          <p:cNvPr id="313" name="Google Shape;313;p55"/>
          <p:cNvGraphicFramePr/>
          <p:nvPr/>
        </p:nvGraphicFramePr>
        <p:xfrm>
          <a:off x="5048250" y="3785616"/>
          <a:ext cx="3000000" cy="3000000"/>
        </p:xfrm>
        <a:graphic>
          <a:graphicData uri="http://schemas.openxmlformats.org/drawingml/2006/table">
            <a:tbl>
              <a:tblPr>
                <a:noFill/>
                <a:tableStyleId>{5D386148-0BDA-4318-96F4-FF22208D3515}</a:tableStyleId>
              </a:tblPr>
              <a:tblGrid>
                <a:gridCol w="2047875"/>
                <a:gridCol w="2047875"/>
                <a:gridCol w="2047875"/>
                <a:gridCol w="2047875"/>
              </a:tblGrid>
              <a:tr h="1354575">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Service</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600">
                          <a:solidFill>
                            <a:schemeClr val="dk1"/>
                          </a:solidFill>
                          <a:latin typeface="Google Sans"/>
                          <a:ea typeface="Google Sans"/>
                          <a:cs typeface="Google Sans"/>
                          <a:sym typeface="Google Sans"/>
                        </a:rPr>
                        <a:t>HTTP</a:t>
                      </a:r>
                      <a:endParaRPr sz="2600">
                        <a:solidFill>
                          <a:schemeClr val="dk1"/>
                        </a:solidFill>
                        <a:latin typeface="Google Sans"/>
                        <a:ea typeface="Google Sans"/>
                        <a:cs typeface="Google Sans"/>
                        <a:sym typeface="Google Sans"/>
                      </a:endParaRPr>
                    </a:p>
                  </a:txBody>
                  <a:tcPr marT="365750"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600">
                          <a:solidFill>
                            <a:schemeClr val="dk1"/>
                          </a:solidFill>
                          <a:latin typeface="Google Sans"/>
                          <a:ea typeface="Google Sans"/>
                          <a:cs typeface="Google Sans"/>
                          <a:sym typeface="Google Sans"/>
                        </a:rPr>
                        <a:t>TCP</a:t>
                      </a:r>
                      <a:endParaRPr sz="2600">
                        <a:solidFill>
                          <a:schemeClr val="dk1"/>
                        </a:solidFill>
                        <a:latin typeface="Google Sans"/>
                        <a:ea typeface="Google Sans"/>
                        <a:cs typeface="Google Sans"/>
                        <a:sym typeface="Google Sans"/>
                      </a:endParaRPr>
                    </a:p>
                  </a:txBody>
                  <a:tcPr marT="365750"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600">
                          <a:solidFill>
                            <a:schemeClr val="dk1"/>
                          </a:solidFill>
                          <a:latin typeface="Google Sans"/>
                          <a:ea typeface="Google Sans"/>
                          <a:cs typeface="Google Sans"/>
                          <a:sym typeface="Google Sans"/>
                        </a:rPr>
                        <a:t>UDP</a:t>
                      </a:r>
                      <a:endParaRPr sz="2600">
                        <a:solidFill>
                          <a:schemeClr val="dk1"/>
                        </a:solidFill>
                        <a:latin typeface="Google Sans"/>
                        <a:ea typeface="Google Sans"/>
                        <a:cs typeface="Google Sans"/>
                        <a:sym typeface="Google Sans"/>
                      </a:endParaRPr>
                    </a:p>
                  </a:txBody>
                  <a:tcPr marT="365750" marB="91425" marR="91425" marL="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r>
              <a:tr h="577950">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Account</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i="1" lang="en" sz="2400">
                          <a:solidFill>
                            <a:schemeClr val="dk1"/>
                          </a:solidFill>
                          <a:latin typeface="Roboto"/>
                          <a:ea typeface="Roboto"/>
                          <a:cs typeface="Roboto"/>
                          <a:sym typeface="Roboto"/>
                        </a:rPr>
                        <a:t>X</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r>
            </a:tbl>
          </a:graphicData>
        </a:graphic>
      </p:graphicFrame>
      <p:pic>
        <p:nvPicPr>
          <p:cNvPr id="314" name="Google Shape;314;p55"/>
          <p:cNvPicPr preferRelativeResize="0"/>
          <p:nvPr/>
        </p:nvPicPr>
        <p:blipFill>
          <a:blip r:embed="rId3">
            <a:alphaModFix/>
          </a:blip>
          <a:stretch>
            <a:fillRect/>
          </a:stretch>
        </p:blipFill>
        <p:spPr>
          <a:xfrm>
            <a:off x="7514012" y="3841083"/>
            <a:ext cx="1097280" cy="1097280"/>
          </a:xfrm>
          <a:prstGeom prst="rect">
            <a:avLst/>
          </a:prstGeom>
          <a:noFill/>
          <a:ln>
            <a:noFill/>
          </a:ln>
        </p:spPr>
      </p:pic>
      <p:pic>
        <p:nvPicPr>
          <p:cNvPr id="315" name="Google Shape;315;p55"/>
          <p:cNvPicPr preferRelativeResize="0"/>
          <p:nvPr/>
        </p:nvPicPr>
        <p:blipFill>
          <a:blip r:embed="rId3">
            <a:alphaModFix/>
          </a:blip>
          <a:stretch>
            <a:fillRect/>
          </a:stretch>
        </p:blipFill>
        <p:spPr>
          <a:xfrm>
            <a:off x="9570712" y="3841083"/>
            <a:ext cx="1097280" cy="1097280"/>
          </a:xfrm>
          <a:prstGeom prst="rect">
            <a:avLst/>
          </a:prstGeom>
          <a:noFill/>
          <a:ln>
            <a:noFill/>
          </a:ln>
        </p:spPr>
      </p:pic>
      <p:pic>
        <p:nvPicPr>
          <p:cNvPr id="316" name="Google Shape;316;p55"/>
          <p:cNvPicPr preferRelativeResize="0"/>
          <p:nvPr/>
        </p:nvPicPr>
        <p:blipFill>
          <a:blip r:embed="rId3">
            <a:alphaModFix/>
          </a:blip>
          <a:stretch>
            <a:fillRect/>
          </a:stretch>
        </p:blipFill>
        <p:spPr>
          <a:xfrm>
            <a:off x="11628149" y="3841083"/>
            <a:ext cx="1097280" cy="1097280"/>
          </a:xfrm>
          <a:prstGeom prst="rect">
            <a:avLst/>
          </a:prstGeom>
          <a:noFill/>
          <a:ln>
            <a:noFill/>
          </a:ln>
        </p:spPr>
      </p:pic>
      <p:sp>
        <p:nvSpPr>
          <p:cNvPr id="317" name="Google Shape;317;p55"/>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On the next slide choose the Google Cloud load balancer product(s) for each service.</a:t>
            </a:r>
            <a:endParaRPr/>
          </a:p>
          <a:p>
            <a:pPr indent="0" lvl="0" marL="0" rtl="0" algn="l">
              <a:spcBef>
                <a:spcPts val="0"/>
              </a:spcBef>
              <a:spcAft>
                <a:spcPts val="0"/>
              </a:spcAft>
              <a:buNone/>
            </a:pPr>
            <a:r>
              <a:rPr lang="en"/>
              <a:t>Below is an example.</a:t>
            </a:r>
            <a:endParaRPr sz="2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56"/>
          <p:cNvSpPr txBox="1"/>
          <p:nvPr>
            <p:ph type="title"/>
          </p:nvPr>
        </p:nvSpPr>
        <p:spPr>
          <a:xfrm>
            <a:off x="914350" y="920500"/>
            <a:ext cx="162477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8b. Select the load balancers for your services</a:t>
            </a:r>
            <a:endParaRPr/>
          </a:p>
        </p:txBody>
      </p:sp>
      <p:graphicFrame>
        <p:nvGraphicFramePr>
          <p:cNvPr id="323" name="Google Shape;323;p56"/>
          <p:cNvGraphicFramePr/>
          <p:nvPr/>
        </p:nvGraphicFramePr>
        <p:xfrm>
          <a:off x="5048250" y="3785616"/>
          <a:ext cx="3000000" cy="3000000"/>
        </p:xfrm>
        <a:graphic>
          <a:graphicData uri="http://schemas.openxmlformats.org/drawingml/2006/table">
            <a:tbl>
              <a:tblPr>
                <a:noFill/>
                <a:tableStyleId>{5D386148-0BDA-4318-96F4-FF22208D3515}</a:tableStyleId>
              </a:tblPr>
              <a:tblGrid>
                <a:gridCol w="2047875"/>
                <a:gridCol w="2047875"/>
                <a:gridCol w="2047875"/>
                <a:gridCol w="2047875"/>
              </a:tblGrid>
              <a:tr h="1354575">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Service</a:t>
                      </a:r>
                      <a:endParaRPr sz="28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600">
                          <a:solidFill>
                            <a:schemeClr val="dk1"/>
                          </a:solidFill>
                          <a:latin typeface="Google Sans"/>
                          <a:ea typeface="Google Sans"/>
                          <a:cs typeface="Google Sans"/>
                          <a:sym typeface="Google Sans"/>
                        </a:rPr>
                        <a:t>HTTP</a:t>
                      </a:r>
                      <a:endParaRPr sz="2600">
                        <a:solidFill>
                          <a:schemeClr val="dk1"/>
                        </a:solidFill>
                        <a:latin typeface="Google Sans"/>
                        <a:ea typeface="Google Sans"/>
                        <a:cs typeface="Google Sans"/>
                        <a:sym typeface="Google Sans"/>
                      </a:endParaRPr>
                    </a:p>
                  </a:txBody>
                  <a:tcPr marT="365750"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600">
                          <a:solidFill>
                            <a:schemeClr val="dk1"/>
                          </a:solidFill>
                          <a:latin typeface="Google Sans"/>
                          <a:ea typeface="Google Sans"/>
                          <a:cs typeface="Google Sans"/>
                          <a:sym typeface="Google Sans"/>
                        </a:rPr>
                        <a:t>TCP</a:t>
                      </a:r>
                      <a:endParaRPr sz="2600">
                        <a:solidFill>
                          <a:schemeClr val="dk1"/>
                        </a:solidFill>
                        <a:latin typeface="Google Sans"/>
                        <a:ea typeface="Google Sans"/>
                        <a:cs typeface="Google Sans"/>
                        <a:sym typeface="Google Sans"/>
                      </a:endParaRPr>
                    </a:p>
                  </a:txBody>
                  <a:tcPr marT="365750" marB="91425" marR="91425" marL="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c>
                  <a:txBody>
                    <a:bodyPr/>
                    <a:lstStyle/>
                    <a:p>
                      <a:pPr indent="0" lvl="0" marL="0" rtl="0" algn="ctr">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28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2600">
                          <a:solidFill>
                            <a:schemeClr val="dk1"/>
                          </a:solidFill>
                          <a:latin typeface="Google Sans"/>
                          <a:ea typeface="Google Sans"/>
                          <a:cs typeface="Google Sans"/>
                          <a:sym typeface="Google Sans"/>
                        </a:rPr>
                        <a:t>UDP</a:t>
                      </a:r>
                      <a:endParaRPr sz="2600">
                        <a:solidFill>
                          <a:schemeClr val="dk1"/>
                        </a:solidFill>
                        <a:latin typeface="Google Sans"/>
                        <a:ea typeface="Google Sans"/>
                        <a:cs typeface="Google Sans"/>
                        <a:sym typeface="Google Sans"/>
                      </a:endParaRPr>
                    </a:p>
                  </a:txBody>
                  <a:tcPr marT="365750" marB="91425" marR="91425" marL="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D2E3FC"/>
                    </a:solidFill>
                  </a:tcPr>
                </a:tc>
              </a:tr>
              <a:tr h="577950">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r>
              <a:tr h="481600">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800">
                        <a:latin typeface="Google Sans"/>
                        <a:ea typeface="Google Sans"/>
                        <a:cs typeface="Google Sans"/>
                        <a:sym typeface="Google Sans"/>
                      </a:endParaRPr>
                    </a:p>
                  </a:txBody>
                  <a:tcPr marT="91425"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rgbClr val="FFFFFF">
                          <a:alpha val="0"/>
                        </a:srgbClr>
                      </a:solidFill>
                      <a:prstDash val="solid"/>
                      <a:round/>
                      <a:headEnd len="sm" w="sm" type="none"/>
                      <a:tailEnd len="sm" w="sm" type="none"/>
                    </a:lnB>
                    <a:solidFill>
                      <a:srgbClr val="F1F3F4"/>
                    </a:solidFill>
                  </a:tcPr>
                </a:tc>
              </a:tr>
            </a:tbl>
          </a:graphicData>
        </a:graphic>
      </p:graphicFrame>
      <p:pic>
        <p:nvPicPr>
          <p:cNvPr id="324" name="Google Shape;324;p56"/>
          <p:cNvPicPr preferRelativeResize="0"/>
          <p:nvPr/>
        </p:nvPicPr>
        <p:blipFill>
          <a:blip r:embed="rId3">
            <a:alphaModFix/>
          </a:blip>
          <a:stretch>
            <a:fillRect/>
          </a:stretch>
        </p:blipFill>
        <p:spPr>
          <a:xfrm>
            <a:off x="7514012" y="3841083"/>
            <a:ext cx="1097280" cy="1097280"/>
          </a:xfrm>
          <a:prstGeom prst="rect">
            <a:avLst/>
          </a:prstGeom>
          <a:noFill/>
          <a:ln>
            <a:noFill/>
          </a:ln>
        </p:spPr>
      </p:pic>
      <p:pic>
        <p:nvPicPr>
          <p:cNvPr id="325" name="Google Shape;325;p56"/>
          <p:cNvPicPr preferRelativeResize="0"/>
          <p:nvPr/>
        </p:nvPicPr>
        <p:blipFill>
          <a:blip r:embed="rId3">
            <a:alphaModFix/>
          </a:blip>
          <a:stretch>
            <a:fillRect/>
          </a:stretch>
        </p:blipFill>
        <p:spPr>
          <a:xfrm>
            <a:off x="9570712" y="3841083"/>
            <a:ext cx="1097280" cy="1097280"/>
          </a:xfrm>
          <a:prstGeom prst="rect">
            <a:avLst/>
          </a:prstGeom>
          <a:noFill/>
          <a:ln>
            <a:noFill/>
          </a:ln>
        </p:spPr>
      </p:pic>
      <p:pic>
        <p:nvPicPr>
          <p:cNvPr id="326" name="Google Shape;326;p56"/>
          <p:cNvPicPr preferRelativeResize="0"/>
          <p:nvPr/>
        </p:nvPicPr>
        <p:blipFill>
          <a:blip r:embed="rId3">
            <a:alphaModFix/>
          </a:blip>
          <a:stretch>
            <a:fillRect/>
          </a:stretch>
        </p:blipFill>
        <p:spPr>
          <a:xfrm>
            <a:off x="11628149" y="3841083"/>
            <a:ext cx="1097280" cy="1097280"/>
          </a:xfrm>
          <a:prstGeom prst="rect">
            <a:avLst/>
          </a:prstGeom>
          <a:noFill/>
          <a:ln>
            <a:noFill/>
          </a:ln>
        </p:spPr>
      </p:pic>
      <p:sp>
        <p:nvSpPr>
          <p:cNvPr id="327" name="Google Shape;327;p56"/>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Choose the Google Cloud load balancer product(s) for each service.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9"/>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1a. Defining your case study</a:t>
            </a:r>
            <a:endParaRPr/>
          </a:p>
        </p:txBody>
      </p:sp>
      <p:sp>
        <p:nvSpPr>
          <p:cNvPr id="163" name="Google Shape;163;p39"/>
          <p:cNvSpPr txBox="1"/>
          <p:nvPr>
            <p:ph idx="1" type="body"/>
          </p:nvPr>
        </p:nvSpPr>
        <p:spPr>
          <a:xfrm>
            <a:off x="914350" y="3072500"/>
            <a:ext cx="10917900" cy="6164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Come up with a case study.  Then fill in the next slide. </a:t>
            </a:r>
            <a:endParaRPr/>
          </a:p>
          <a:p>
            <a:pPr indent="0" lvl="0" marL="0" rtl="0" algn="l">
              <a:spcBef>
                <a:spcPts val="3000"/>
              </a:spcBef>
              <a:spcAft>
                <a:spcPts val="0"/>
              </a:spcAft>
              <a:buNone/>
            </a:pPr>
            <a:r>
              <a:rPr lang="en"/>
              <a:t>Examples: </a:t>
            </a:r>
            <a:endParaRPr/>
          </a:p>
          <a:p>
            <a:pPr indent="-406400" lvl="0" marL="457200" rtl="0" algn="l">
              <a:spcBef>
                <a:spcPts val="1000"/>
              </a:spcBef>
              <a:spcAft>
                <a:spcPts val="0"/>
              </a:spcAft>
              <a:buSzPts val="2800"/>
              <a:buChar char="●"/>
            </a:pPr>
            <a:r>
              <a:rPr lang="en"/>
              <a:t>Online Banking Portal</a:t>
            </a:r>
            <a:endParaRPr/>
          </a:p>
          <a:p>
            <a:pPr indent="-406400" lvl="0" marL="457200" rtl="0" algn="l">
              <a:spcBef>
                <a:spcPts val="1000"/>
              </a:spcBef>
              <a:spcAft>
                <a:spcPts val="0"/>
              </a:spcAft>
              <a:buSzPts val="2800"/>
              <a:buChar char="●"/>
            </a:pPr>
            <a:r>
              <a:rPr lang="en"/>
              <a:t>Ride sharing application (like Uber)</a:t>
            </a:r>
            <a:endParaRPr/>
          </a:p>
          <a:p>
            <a:pPr indent="-406400" lvl="0" marL="457200" rtl="0" algn="l">
              <a:spcBef>
                <a:spcPts val="1000"/>
              </a:spcBef>
              <a:spcAft>
                <a:spcPts val="0"/>
              </a:spcAft>
              <a:buSzPts val="2800"/>
              <a:buChar char="●"/>
            </a:pPr>
            <a:r>
              <a:rPr lang="en"/>
              <a:t>Online shopping site</a:t>
            </a:r>
            <a:endParaRPr/>
          </a:p>
          <a:p>
            <a:pPr indent="-406400" lvl="0" marL="457200" rtl="0" algn="l">
              <a:spcBef>
                <a:spcPts val="1000"/>
              </a:spcBef>
              <a:spcAft>
                <a:spcPts val="1000"/>
              </a:spcAft>
              <a:buSzPts val="2800"/>
              <a:buChar char="●"/>
            </a:pPr>
            <a:r>
              <a:rPr lang="en"/>
              <a:t>Something else...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57"/>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9. Diagramming your network</a:t>
            </a:r>
            <a:endParaRPr/>
          </a:p>
        </p:txBody>
      </p:sp>
      <p:sp>
        <p:nvSpPr>
          <p:cNvPr id="333" name="Google Shape;333;p57"/>
          <p:cNvSpPr/>
          <p:nvPr/>
        </p:nvSpPr>
        <p:spPr>
          <a:xfrm>
            <a:off x="7554822" y="3769250"/>
            <a:ext cx="8895000" cy="5301900"/>
          </a:xfrm>
          <a:prstGeom prst="roundRect">
            <a:avLst>
              <a:gd fmla="val 399" name="adj"/>
            </a:avLst>
          </a:prstGeom>
          <a:solidFill>
            <a:srgbClr val="D2E3FC"/>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Font typeface="Arial"/>
              <a:buNone/>
            </a:pPr>
            <a:r>
              <a:t/>
            </a:r>
            <a:endParaRPr b="0" i="0" sz="2800" u="none" cap="none" strike="noStrike">
              <a:solidFill>
                <a:srgbClr val="000000"/>
              </a:solidFill>
              <a:latin typeface="Arial"/>
              <a:ea typeface="Arial"/>
              <a:cs typeface="Arial"/>
              <a:sym typeface="Arial"/>
            </a:endParaRPr>
          </a:p>
        </p:txBody>
      </p:sp>
      <p:sp>
        <p:nvSpPr>
          <p:cNvPr id="334" name="Google Shape;334;p57"/>
          <p:cNvSpPr/>
          <p:nvPr/>
        </p:nvSpPr>
        <p:spPr>
          <a:xfrm>
            <a:off x="1978216" y="6665857"/>
            <a:ext cx="800100" cy="801000"/>
          </a:xfrm>
          <a:prstGeom prst="roundRect">
            <a:avLst>
              <a:gd fmla="val 1674" name="adj"/>
            </a:avLst>
          </a:prstGeom>
          <a:solidFill>
            <a:srgbClr val="FFFFFF"/>
          </a:solidFill>
          <a:ln cap="flat" cmpd="sng" w="38100">
            <a:solidFill>
              <a:srgbClr val="EFEFEF">
                <a:alpha val="0"/>
              </a:srgbClr>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21428"/>
              </a:lnSpc>
              <a:spcBef>
                <a:spcPts val="0"/>
              </a:spcBef>
              <a:spcAft>
                <a:spcPts val="0"/>
              </a:spcAft>
              <a:buClr>
                <a:srgbClr val="000000"/>
              </a:buClr>
              <a:buFont typeface="Arial"/>
              <a:buNone/>
            </a:pPr>
            <a:r>
              <a:t/>
            </a:r>
            <a:endParaRPr b="0" i="0" sz="1400" u="none" cap="none" strike="noStrike">
              <a:solidFill>
                <a:srgbClr val="000000"/>
              </a:solidFill>
              <a:latin typeface="Roboto"/>
              <a:ea typeface="Roboto"/>
              <a:cs typeface="Roboto"/>
              <a:sym typeface="Roboto"/>
            </a:endParaRPr>
          </a:p>
        </p:txBody>
      </p:sp>
      <p:sp>
        <p:nvSpPr>
          <p:cNvPr id="335" name="Google Shape;335;p57"/>
          <p:cNvSpPr/>
          <p:nvPr/>
        </p:nvSpPr>
        <p:spPr>
          <a:xfrm>
            <a:off x="1978216" y="5536419"/>
            <a:ext cx="800100" cy="801000"/>
          </a:xfrm>
          <a:prstGeom prst="roundRect">
            <a:avLst>
              <a:gd fmla="val 1674" name="adj"/>
            </a:avLst>
          </a:prstGeom>
          <a:solidFill>
            <a:srgbClr val="FFFFFF"/>
          </a:solidFill>
          <a:ln cap="flat" cmpd="sng" w="28575">
            <a:solidFill>
              <a:srgbClr val="EFEFEF">
                <a:alpha val="0"/>
              </a:srgbClr>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21428"/>
              </a:lnSpc>
              <a:spcBef>
                <a:spcPts val="0"/>
              </a:spcBef>
              <a:spcAft>
                <a:spcPts val="0"/>
              </a:spcAft>
              <a:buClr>
                <a:srgbClr val="000000"/>
              </a:buClr>
              <a:buFont typeface="Arial"/>
              <a:buNone/>
            </a:pPr>
            <a:r>
              <a:t/>
            </a:r>
            <a:endParaRPr b="0" i="0" sz="1400" u="none" cap="none" strike="noStrike">
              <a:solidFill>
                <a:srgbClr val="000000"/>
              </a:solidFill>
              <a:latin typeface="Roboto"/>
              <a:ea typeface="Roboto"/>
              <a:cs typeface="Roboto"/>
              <a:sym typeface="Roboto"/>
            </a:endParaRPr>
          </a:p>
        </p:txBody>
      </p:sp>
      <p:sp>
        <p:nvSpPr>
          <p:cNvPr id="336" name="Google Shape;336;p57"/>
          <p:cNvSpPr/>
          <p:nvPr/>
        </p:nvSpPr>
        <p:spPr>
          <a:xfrm>
            <a:off x="3535972" y="7560700"/>
            <a:ext cx="2075700" cy="1510500"/>
          </a:xfrm>
          <a:prstGeom prst="roundRect">
            <a:avLst>
              <a:gd fmla="val 399" name="adj"/>
            </a:avLst>
          </a:prstGeom>
          <a:solidFill>
            <a:srgbClr val="D2E3FC"/>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Font typeface="Arial"/>
              <a:buNone/>
            </a:pPr>
            <a:r>
              <a:t/>
            </a:r>
            <a:endParaRPr b="0" i="0" sz="2800" u="none" cap="none" strike="noStrike">
              <a:solidFill>
                <a:srgbClr val="000000"/>
              </a:solidFill>
              <a:latin typeface="Arial"/>
              <a:ea typeface="Arial"/>
              <a:cs typeface="Arial"/>
              <a:sym typeface="Arial"/>
            </a:endParaRPr>
          </a:p>
        </p:txBody>
      </p:sp>
      <p:sp>
        <p:nvSpPr>
          <p:cNvPr id="337" name="Google Shape;337;p57"/>
          <p:cNvSpPr/>
          <p:nvPr/>
        </p:nvSpPr>
        <p:spPr>
          <a:xfrm>
            <a:off x="3910222" y="7665324"/>
            <a:ext cx="1356600" cy="7509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Auth Service</a:t>
            </a:r>
            <a:endParaRPr sz="1900">
              <a:solidFill>
                <a:schemeClr val="dk1"/>
              </a:solidFill>
              <a:latin typeface="Roboto"/>
              <a:ea typeface="Roboto"/>
              <a:cs typeface="Roboto"/>
              <a:sym typeface="Roboto"/>
            </a:endParaRPr>
          </a:p>
        </p:txBody>
      </p:sp>
      <p:sp>
        <p:nvSpPr>
          <p:cNvPr id="338" name="Google Shape;338;p57"/>
          <p:cNvSpPr/>
          <p:nvPr/>
        </p:nvSpPr>
        <p:spPr>
          <a:xfrm>
            <a:off x="8170325" y="5940626"/>
            <a:ext cx="1353300" cy="7497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UI</a:t>
            </a:r>
            <a:endParaRPr sz="1900">
              <a:solidFill>
                <a:schemeClr val="dk1"/>
              </a:solidFill>
              <a:latin typeface="Roboto"/>
              <a:ea typeface="Roboto"/>
              <a:cs typeface="Roboto"/>
              <a:sym typeface="Roboto"/>
            </a:endParaRPr>
          </a:p>
        </p:txBody>
      </p:sp>
      <p:sp>
        <p:nvSpPr>
          <p:cNvPr id="339" name="Google Shape;339;p57"/>
          <p:cNvSpPr/>
          <p:nvPr/>
        </p:nvSpPr>
        <p:spPr>
          <a:xfrm>
            <a:off x="10932104" y="3862525"/>
            <a:ext cx="1869600" cy="23511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7"/>
          <p:cNvSpPr/>
          <p:nvPr/>
        </p:nvSpPr>
        <p:spPr>
          <a:xfrm>
            <a:off x="11190262" y="3986391"/>
            <a:ext cx="1353300" cy="7497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Products Service</a:t>
            </a:r>
            <a:endParaRPr sz="1900">
              <a:solidFill>
                <a:schemeClr val="dk1"/>
              </a:solidFill>
              <a:latin typeface="Roboto"/>
              <a:ea typeface="Roboto"/>
              <a:cs typeface="Roboto"/>
              <a:sym typeface="Roboto"/>
            </a:endParaRPr>
          </a:p>
        </p:txBody>
      </p:sp>
      <p:cxnSp>
        <p:nvCxnSpPr>
          <p:cNvPr id="341" name="Google Shape;341;p57"/>
          <p:cNvCxnSpPr>
            <a:stCxn id="339" idx="3"/>
            <a:endCxn id="342" idx="1"/>
          </p:cNvCxnSpPr>
          <p:nvPr/>
        </p:nvCxnSpPr>
        <p:spPr>
          <a:xfrm>
            <a:off x="12801704" y="5038075"/>
            <a:ext cx="1126200" cy="0"/>
          </a:xfrm>
          <a:prstGeom prst="straightConnector1">
            <a:avLst/>
          </a:prstGeom>
          <a:noFill/>
          <a:ln cap="flat" cmpd="sng" w="28575">
            <a:solidFill>
              <a:schemeClr val="dk1"/>
            </a:solidFill>
            <a:prstDash val="solid"/>
            <a:round/>
            <a:headEnd len="med" w="med" type="none"/>
            <a:tailEnd len="med" w="med" type="triangle"/>
          </a:ln>
        </p:spPr>
      </p:cxnSp>
      <p:pic>
        <p:nvPicPr>
          <p:cNvPr id="343" name="Google Shape;343;p57"/>
          <p:cNvPicPr preferRelativeResize="0"/>
          <p:nvPr/>
        </p:nvPicPr>
        <p:blipFill>
          <a:blip r:embed="rId3">
            <a:alphaModFix/>
          </a:blip>
          <a:stretch>
            <a:fillRect/>
          </a:stretch>
        </p:blipFill>
        <p:spPr>
          <a:xfrm>
            <a:off x="3716232" y="5737674"/>
            <a:ext cx="1741017" cy="1159655"/>
          </a:xfrm>
          <a:prstGeom prst="rect">
            <a:avLst/>
          </a:prstGeom>
          <a:noFill/>
          <a:ln>
            <a:noFill/>
          </a:ln>
        </p:spPr>
      </p:pic>
      <p:sp>
        <p:nvSpPr>
          <p:cNvPr id="344" name="Google Shape;344;p57"/>
          <p:cNvSpPr txBox="1"/>
          <p:nvPr/>
        </p:nvSpPr>
        <p:spPr>
          <a:xfrm>
            <a:off x="3967503" y="6272333"/>
            <a:ext cx="1238400" cy="46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HTTPS</a:t>
            </a:r>
            <a:endParaRPr sz="1900">
              <a:solidFill>
                <a:schemeClr val="dk1"/>
              </a:solidFill>
              <a:latin typeface="Roboto"/>
              <a:ea typeface="Roboto"/>
              <a:cs typeface="Roboto"/>
              <a:sym typeface="Roboto"/>
            </a:endParaRPr>
          </a:p>
        </p:txBody>
      </p:sp>
      <p:cxnSp>
        <p:nvCxnSpPr>
          <p:cNvPr id="345" name="Google Shape;345;p57"/>
          <p:cNvCxnSpPr>
            <a:stCxn id="346" idx="3"/>
            <a:endCxn id="343" idx="1"/>
          </p:cNvCxnSpPr>
          <p:nvPr/>
        </p:nvCxnSpPr>
        <p:spPr>
          <a:xfrm flipH="1" rot="10800000">
            <a:off x="2770884" y="6317593"/>
            <a:ext cx="945300" cy="798000"/>
          </a:xfrm>
          <a:prstGeom prst="bentConnector3">
            <a:avLst>
              <a:gd fmla="val 31996" name="adj1"/>
            </a:avLst>
          </a:prstGeom>
          <a:noFill/>
          <a:ln cap="flat" cmpd="sng" w="28575">
            <a:solidFill>
              <a:schemeClr val="dk1"/>
            </a:solidFill>
            <a:prstDash val="solid"/>
            <a:round/>
            <a:headEnd len="med" w="med" type="none"/>
            <a:tailEnd len="med" w="med" type="triangle"/>
          </a:ln>
        </p:spPr>
      </p:cxnSp>
      <p:cxnSp>
        <p:nvCxnSpPr>
          <p:cNvPr id="347" name="Google Shape;347;p57"/>
          <p:cNvCxnSpPr>
            <a:stCxn id="348" idx="3"/>
            <a:endCxn id="343" idx="1"/>
          </p:cNvCxnSpPr>
          <p:nvPr/>
        </p:nvCxnSpPr>
        <p:spPr>
          <a:xfrm>
            <a:off x="2770872" y="5575211"/>
            <a:ext cx="945300" cy="742200"/>
          </a:xfrm>
          <a:prstGeom prst="bentConnector3">
            <a:avLst>
              <a:gd fmla="val 31998" name="adj1"/>
            </a:avLst>
          </a:prstGeom>
          <a:noFill/>
          <a:ln cap="flat" cmpd="sng" w="28575">
            <a:solidFill>
              <a:schemeClr val="dk1"/>
            </a:solidFill>
            <a:prstDash val="solid"/>
            <a:round/>
            <a:headEnd len="med" w="med" type="none"/>
            <a:tailEnd len="med" w="med" type="triangle"/>
          </a:ln>
        </p:spPr>
      </p:cxnSp>
      <p:cxnSp>
        <p:nvCxnSpPr>
          <p:cNvPr id="349" name="Google Shape;349;p57"/>
          <p:cNvCxnSpPr>
            <a:stCxn id="343" idx="2"/>
            <a:endCxn id="336" idx="0"/>
          </p:cNvCxnSpPr>
          <p:nvPr/>
        </p:nvCxnSpPr>
        <p:spPr>
          <a:xfrm flipH="1">
            <a:off x="4573841" y="6897330"/>
            <a:ext cx="12900" cy="663300"/>
          </a:xfrm>
          <a:prstGeom prst="straightConnector1">
            <a:avLst/>
          </a:prstGeom>
          <a:noFill/>
          <a:ln cap="flat" cmpd="sng" w="28575">
            <a:solidFill>
              <a:schemeClr val="dk1"/>
            </a:solidFill>
            <a:prstDash val="solid"/>
            <a:round/>
            <a:headEnd len="med" w="med" type="none"/>
            <a:tailEnd len="med" w="med" type="triangle"/>
          </a:ln>
        </p:spPr>
      </p:cxnSp>
      <p:cxnSp>
        <p:nvCxnSpPr>
          <p:cNvPr id="350" name="Google Shape;350;p57"/>
          <p:cNvCxnSpPr>
            <a:stCxn id="351" idx="3"/>
            <a:endCxn id="338" idx="1"/>
          </p:cNvCxnSpPr>
          <p:nvPr/>
        </p:nvCxnSpPr>
        <p:spPr>
          <a:xfrm flipH="1" rot="10800000">
            <a:off x="6995438" y="6315525"/>
            <a:ext cx="1174800" cy="1500"/>
          </a:xfrm>
          <a:prstGeom prst="straightConnector1">
            <a:avLst/>
          </a:prstGeom>
          <a:noFill/>
          <a:ln cap="flat" cmpd="sng" w="28575">
            <a:solidFill>
              <a:schemeClr val="dk1"/>
            </a:solidFill>
            <a:prstDash val="solid"/>
            <a:round/>
            <a:headEnd len="med" w="med" type="none"/>
            <a:tailEnd len="med" w="med" type="triangle"/>
          </a:ln>
        </p:spPr>
      </p:cxnSp>
      <p:cxnSp>
        <p:nvCxnSpPr>
          <p:cNvPr id="352" name="Google Shape;352;p57"/>
          <p:cNvCxnSpPr>
            <a:stCxn id="343" idx="3"/>
            <a:endCxn id="351" idx="1"/>
          </p:cNvCxnSpPr>
          <p:nvPr/>
        </p:nvCxnSpPr>
        <p:spPr>
          <a:xfrm flipH="1" rot="10800000">
            <a:off x="5457249" y="6316902"/>
            <a:ext cx="780600" cy="600"/>
          </a:xfrm>
          <a:prstGeom prst="straightConnector1">
            <a:avLst/>
          </a:prstGeom>
          <a:noFill/>
          <a:ln cap="flat" cmpd="sng" w="28575">
            <a:solidFill>
              <a:schemeClr val="dk1"/>
            </a:solidFill>
            <a:prstDash val="solid"/>
            <a:round/>
            <a:headEnd len="med" w="med" type="none"/>
            <a:tailEnd len="med" w="med" type="none"/>
          </a:ln>
        </p:spPr>
      </p:cxnSp>
      <p:sp>
        <p:nvSpPr>
          <p:cNvPr id="353" name="Google Shape;353;p57"/>
          <p:cNvSpPr txBox="1"/>
          <p:nvPr/>
        </p:nvSpPr>
        <p:spPr>
          <a:xfrm>
            <a:off x="5726145" y="6656249"/>
            <a:ext cx="17409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Global HTTP Load Balancer</a:t>
            </a:r>
            <a:endParaRPr sz="1900">
              <a:solidFill>
                <a:schemeClr val="dk1"/>
              </a:solidFill>
              <a:latin typeface="Roboto"/>
              <a:ea typeface="Roboto"/>
              <a:cs typeface="Roboto"/>
              <a:sym typeface="Roboto"/>
            </a:endParaRPr>
          </a:p>
        </p:txBody>
      </p:sp>
      <p:pic>
        <p:nvPicPr>
          <p:cNvPr id="351" name="Google Shape;351;p57"/>
          <p:cNvPicPr preferRelativeResize="0"/>
          <p:nvPr/>
        </p:nvPicPr>
        <p:blipFill>
          <a:blip r:embed="rId4">
            <a:alphaModFix/>
          </a:blip>
          <a:stretch>
            <a:fillRect/>
          </a:stretch>
        </p:blipFill>
        <p:spPr>
          <a:xfrm>
            <a:off x="6237754" y="5938059"/>
            <a:ext cx="757684" cy="757932"/>
          </a:xfrm>
          <a:prstGeom prst="rect">
            <a:avLst/>
          </a:prstGeom>
          <a:noFill/>
          <a:ln>
            <a:noFill/>
          </a:ln>
        </p:spPr>
      </p:pic>
      <p:grpSp>
        <p:nvGrpSpPr>
          <p:cNvPr id="354" name="Google Shape;354;p57"/>
          <p:cNvGrpSpPr/>
          <p:nvPr/>
        </p:nvGrpSpPr>
        <p:grpSpPr>
          <a:xfrm>
            <a:off x="1838178" y="5108864"/>
            <a:ext cx="932694" cy="932694"/>
            <a:chOff x="433514" y="2354433"/>
            <a:chExt cx="502800" cy="502800"/>
          </a:xfrm>
        </p:grpSpPr>
        <p:sp>
          <p:nvSpPr>
            <p:cNvPr id="348" name="Google Shape;348;p57"/>
            <p:cNvSpPr/>
            <p:nvPr/>
          </p:nvSpPr>
          <p:spPr>
            <a:xfrm>
              <a:off x="433514" y="2354433"/>
              <a:ext cx="502800" cy="502800"/>
            </a:xfrm>
            <a:prstGeom prst="roundRect">
              <a:avLst>
                <a:gd fmla="val 1674" name="adj"/>
              </a:avLst>
            </a:prstGeom>
            <a:solidFill>
              <a:srgbClr val="FFFFFF"/>
            </a:solidFill>
            <a:ln>
              <a:noFill/>
            </a:ln>
            <a:effectLst>
              <a:outerShdw blurRad="19050" rotWithShape="0" algn="ctr" dir="5400000" dist="6350">
                <a:srgbClr val="000000">
                  <a:alpha val="44710"/>
                </a:srgbClr>
              </a:outerShdw>
            </a:effectLst>
          </p:spPr>
          <p:txBody>
            <a:bodyPr anchorCtr="0" anchor="ctr" bIns="0" lIns="0" spcFirstLastPara="1" rIns="0" wrap="square" tIns="0">
              <a:noAutofit/>
            </a:bodyPr>
            <a:lstStyle/>
            <a:p>
              <a:pPr indent="0" lvl="0" marL="0" marR="0" rtl="0" algn="l">
                <a:lnSpc>
                  <a:spcPct val="121428"/>
                </a:lnSpc>
                <a:spcBef>
                  <a:spcPts val="0"/>
                </a:spcBef>
                <a:spcAft>
                  <a:spcPts val="0"/>
                </a:spcAft>
                <a:buClr>
                  <a:srgbClr val="000000"/>
                </a:buClr>
                <a:buFont typeface="Arial"/>
                <a:buNone/>
              </a:pPr>
              <a:r>
                <a:t/>
              </a:r>
              <a:endParaRPr b="0" i="0" sz="700" u="none" cap="none" strike="noStrike">
                <a:solidFill>
                  <a:srgbClr val="000000"/>
                </a:solidFill>
                <a:latin typeface="Roboto"/>
                <a:ea typeface="Roboto"/>
                <a:cs typeface="Roboto"/>
                <a:sym typeface="Roboto"/>
              </a:endParaRPr>
            </a:p>
          </p:txBody>
        </p:sp>
        <p:pic>
          <p:nvPicPr>
            <p:cNvPr id="355" name="Google Shape;355;p57"/>
            <p:cNvPicPr preferRelativeResize="0"/>
            <p:nvPr/>
          </p:nvPicPr>
          <p:blipFill rotWithShape="1">
            <a:blip r:embed="rId5">
              <a:alphaModFix/>
            </a:blip>
            <a:srcRect b="0" l="0" r="0" t="0"/>
            <a:stretch/>
          </p:blipFill>
          <p:spPr>
            <a:xfrm>
              <a:off x="470090" y="2391009"/>
              <a:ext cx="429900" cy="429900"/>
            </a:xfrm>
            <a:prstGeom prst="rect">
              <a:avLst/>
            </a:prstGeom>
            <a:noFill/>
            <a:ln>
              <a:noFill/>
            </a:ln>
          </p:spPr>
        </p:pic>
      </p:grpSp>
      <p:grpSp>
        <p:nvGrpSpPr>
          <p:cNvPr id="356" name="Google Shape;356;p57"/>
          <p:cNvGrpSpPr/>
          <p:nvPr/>
        </p:nvGrpSpPr>
        <p:grpSpPr>
          <a:xfrm>
            <a:off x="1838190" y="6649246"/>
            <a:ext cx="932694" cy="932694"/>
            <a:chOff x="433514" y="2354433"/>
            <a:chExt cx="502800" cy="502800"/>
          </a:xfrm>
        </p:grpSpPr>
        <p:sp>
          <p:nvSpPr>
            <p:cNvPr id="346" name="Google Shape;346;p57"/>
            <p:cNvSpPr/>
            <p:nvPr/>
          </p:nvSpPr>
          <p:spPr>
            <a:xfrm>
              <a:off x="433514" y="2354433"/>
              <a:ext cx="502800" cy="502800"/>
            </a:xfrm>
            <a:prstGeom prst="roundRect">
              <a:avLst>
                <a:gd fmla="val 1674" name="adj"/>
              </a:avLst>
            </a:prstGeom>
            <a:solidFill>
              <a:srgbClr val="FFFFFF"/>
            </a:solidFill>
            <a:ln>
              <a:noFill/>
            </a:ln>
            <a:effectLst>
              <a:outerShdw blurRad="19050" rotWithShape="0" algn="ctr" dir="5400000" dist="6350">
                <a:srgbClr val="000000">
                  <a:alpha val="44710"/>
                </a:srgbClr>
              </a:outerShdw>
            </a:effectLst>
          </p:spPr>
          <p:txBody>
            <a:bodyPr anchorCtr="0" anchor="ctr" bIns="0" lIns="0" spcFirstLastPara="1" rIns="0" wrap="square" tIns="0">
              <a:noAutofit/>
            </a:bodyPr>
            <a:lstStyle/>
            <a:p>
              <a:pPr indent="0" lvl="0" marL="0" marR="0" rtl="0" algn="l">
                <a:lnSpc>
                  <a:spcPct val="121428"/>
                </a:lnSpc>
                <a:spcBef>
                  <a:spcPts val="0"/>
                </a:spcBef>
                <a:spcAft>
                  <a:spcPts val="0"/>
                </a:spcAft>
                <a:buClr>
                  <a:srgbClr val="000000"/>
                </a:buClr>
                <a:buFont typeface="Arial"/>
                <a:buNone/>
              </a:pPr>
              <a:r>
                <a:t/>
              </a:r>
              <a:endParaRPr b="0" i="0" sz="700" u="none" cap="none" strike="noStrike">
                <a:solidFill>
                  <a:srgbClr val="000000"/>
                </a:solidFill>
                <a:latin typeface="Roboto"/>
                <a:ea typeface="Roboto"/>
                <a:cs typeface="Roboto"/>
                <a:sym typeface="Roboto"/>
              </a:endParaRPr>
            </a:p>
          </p:txBody>
        </p:sp>
        <p:pic>
          <p:nvPicPr>
            <p:cNvPr id="357" name="Google Shape;357;p57"/>
            <p:cNvPicPr preferRelativeResize="0"/>
            <p:nvPr/>
          </p:nvPicPr>
          <p:blipFill rotWithShape="1">
            <a:blip r:embed="rId6">
              <a:alphaModFix/>
            </a:blip>
            <a:srcRect b="0" l="0" r="0" t="0"/>
            <a:stretch/>
          </p:blipFill>
          <p:spPr>
            <a:xfrm>
              <a:off x="470090" y="2391009"/>
              <a:ext cx="429900" cy="429900"/>
            </a:xfrm>
            <a:prstGeom prst="rect">
              <a:avLst/>
            </a:prstGeom>
            <a:noFill/>
            <a:ln>
              <a:noFill/>
            </a:ln>
          </p:spPr>
        </p:pic>
      </p:grpSp>
      <p:cxnSp>
        <p:nvCxnSpPr>
          <p:cNvPr id="358" name="Google Shape;358;p57"/>
          <p:cNvCxnSpPr>
            <a:stCxn id="338" idx="3"/>
            <a:endCxn id="339" idx="1"/>
          </p:cNvCxnSpPr>
          <p:nvPr/>
        </p:nvCxnSpPr>
        <p:spPr>
          <a:xfrm flipH="1" rot="10800000">
            <a:off x="9523625" y="5038076"/>
            <a:ext cx="1408500" cy="1277400"/>
          </a:xfrm>
          <a:prstGeom prst="bentConnector3">
            <a:avLst>
              <a:gd fmla="val 49999" name="adj1"/>
            </a:avLst>
          </a:prstGeom>
          <a:noFill/>
          <a:ln cap="flat" cmpd="sng" w="28575">
            <a:solidFill>
              <a:schemeClr val="dk1"/>
            </a:solidFill>
            <a:prstDash val="solid"/>
            <a:round/>
            <a:headEnd len="med" w="med" type="none"/>
            <a:tailEnd len="med" w="med" type="triangle"/>
          </a:ln>
        </p:spPr>
      </p:cxnSp>
      <p:sp>
        <p:nvSpPr>
          <p:cNvPr id="359" name="Google Shape;359;p57"/>
          <p:cNvSpPr/>
          <p:nvPr/>
        </p:nvSpPr>
        <p:spPr>
          <a:xfrm>
            <a:off x="11201686" y="4801726"/>
            <a:ext cx="1307592" cy="1342837"/>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900">
                <a:solidFill>
                  <a:srgbClr val="FFFFFF"/>
                </a:solidFill>
                <a:latin typeface="Roboto Medium"/>
                <a:ea typeface="Roboto Medium"/>
                <a:cs typeface="Roboto Medium"/>
                <a:sym typeface="Roboto Medium"/>
              </a:rPr>
              <a:t>Products Database</a:t>
            </a:r>
            <a:endParaRPr sz="1900">
              <a:solidFill>
                <a:srgbClr val="FFFFFF"/>
              </a:solidFill>
              <a:latin typeface="Roboto Medium"/>
              <a:ea typeface="Roboto Medium"/>
              <a:cs typeface="Roboto Medium"/>
              <a:sym typeface="Roboto Medium"/>
            </a:endParaRPr>
          </a:p>
        </p:txBody>
      </p:sp>
      <p:sp>
        <p:nvSpPr>
          <p:cNvPr id="360" name="Google Shape;360;p57"/>
          <p:cNvSpPr/>
          <p:nvPr/>
        </p:nvSpPr>
        <p:spPr>
          <a:xfrm>
            <a:off x="10932104" y="6517675"/>
            <a:ext cx="1869600" cy="23499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7"/>
          <p:cNvSpPr/>
          <p:nvPr/>
        </p:nvSpPr>
        <p:spPr>
          <a:xfrm>
            <a:off x="11190262" y="6653391"/>
            <a:ext cx="1353300" cy="7497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Customer Service</a:t>
            </a:r>
            <a:endParaRPr sz="1900">
              <a:solidFill>
                <a:schemeClr val="dk1"/>
              </a:solidFill>
              <a:latin typeface="Roboto"/>
              <a:ea typeface="Roboto"/>
              <a:cs typeface="Roboto"/>
              <a:sym typeface="Roboto"/>
            </a:endParaRPr>
          </a:p>
        </p:txBody>
      </p:sp>
      <p:sp>
        <p:nvSpPr>
          <p:cNvPr id="362" name="Google Shape;362;p57"/>
          <p:cNvSpPr/>
          <p:nvPr/>
        </p:nvSpPr>
        <p:spPr>
          <a:xfrm>
            <a:off x="11239786" y="7468726"/>
            <a:ext cx="1307592" cy="1342837"/>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900">
                <a:solidFill>
                  <a:srgbClr val="FFFFFF"/>
                </a:solidFill>
                <a:latin typeface="Roboto Medium"/>
                <a:ea typeface="Roboto Medium"/>
                <a:cs typeface="Roboto Medium"/>
                <a:sym typeface="Roboto Medium"/>
              </a:rPr>
              <a:t>Customer Database</a:t>
            </a:r>
            <a:endParaRPr sz="1900">
              <a:solidFill>
                <a:srgbClr val="FFFFFF"/>
              </a:solidFill>
              <a:latin typeface="Roboto Medium"/>
              <a:ea typeface="Roboto Medium"/>
              <a:cs typeface="Roboto Medium"/>
              <a:sym typeface="Roboto Medium"/>
            </a:endParaRPr>
          </a:p>
        </p:txBody>
      </p:sp>
      <p:cxnSp>
        <p:nvCxnSpPr>
          <p:cNvPr id="363" name="Google Shape;363;p57"/>
          <p:cNvCxnSpPr>
            <a:stCxn id="338" idx="3"/>
            <a:endCxn id="360" idx="1"/>
          </p:cNvCxnSpPr>
          <p:nvPr/>
        </p:nvCxnSpPr>
        <p:spPr>
          <a:xfrm>
            <a:off x="9523625" y="6315476"/>
            <a:ext cx="1408500" cy="1377000"/>
          </a:xfrm>
          <a:prstGeom prst="bentConnector3">
            <a:avLst>
              <a:gd fmla="val 49999" name="adj1"/>
            </a:avLst>
          </a:prstGeom>
          <a:noFill/>
          <a:ln cap="flat" cmpd="sng" w="28575">
            <a:solidFill>
              <a:schemeClr val="dk1"/>
            </a:solidFill>
            <a:prstDash val="solid"/>
            <a:round/>
            <a:headEnd len="med" w="med" type="none"/>
            <a:tailEnd len="med" w="med" type="triangle"/>
          </a:ln>
        </p:spPr>
      </p:cxnSp>
      <p:sp>
        <p:nvSpPr>
          <p:cNvPr id="342" name="Google Shape;342;p57"/>
          <p:cNvSpPr/>
          <p:nvPr/>
        </p:nvSpPr>
        <p:spPr>
          <a:xfrm>
            <a:off x="13928047" y="3863125"/>
            <a:ext cx="1869600" cy="23499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7"/>
          <p:cNvSpPr/>
          <p:nvPr/>
        </p:nvSpPr>
        <p:spPr>
          <a:xfrm>
            <a:off x="14186204" y="3986391"/>
            <a:ext cx="1353300" cy="7497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Accounts Service</a:t>
            </a:r>
            <a:endParaRPr sz="1900">
              <a:solidFill>
                <a:schemeClr val="dk1"/>
              </a:solidFill>
              <a:latin typeface="Roboto"/>
              <a:ea typeface="Roboto"/>
              <a:cs typeface="Roboto"/>
              <a:sym typeface="Roboto"/>
            </a:endParaRPr>
          </a:p>
        </p:txBody>
      </p:sp>
      <p:sp>
        <p:nvSpPr>
          <p:cNvPr id="365" name="Google Shape;365;p57"/>
          <p:cNvSpPr/>
          <p:nvPr/>
        </p:nvSpPr>
        <p:spPr>
          <a:xfrm>
            <a:off x="14216678" y="4801726"/>
            <a:ext cx="1307592" cy="1342837"/>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900">
                <a:solidFill>
                  <a:srgbClr val="FFFFFF"/>
                </a:solidFill>
                <a:latin typeface="Roboto Medium"/>
                <a:ea typeface="Roboto Medium"/>
                <a:cs typeface="Roboto Medium"/>
                <a:sym typeface="Roboto Medium"/>
              </a:rPr>
              <a:t>Accounts Database</a:t>
            </a:r>
            <a:endParaRPr sz="1900">
              <a:solidFill>
                <a:srgbClr val="FFFFFF"/>
              </a:solidFill>
              <a:latin typeface="Roboto Medium"/>
              <a:ea typeface="Roboto Medium"/>
              <a:cs typeface="Roboto Medium"/>
              <a:sym typeface="Roboto Medium"/>
            </a:endParaRPr>
          </a:p>
        </p:txBody>
      </p:sp>
      <p:sp>
        <p:nvSpPr>
          <p:cNvPr id="366" name="Google Shape;366;p57"/>
          <p:cNvSpPr/>
          <p:nvPr/>
        </p:nvSpPr>
        <p:spPr>
          <a:xfrm>
            <a:off x="3703372" y="8566725"/>
            <a:ext cx="1740900" cy="417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accent5"/>
                </a:solidFill>
                <a:latin typeface="Roboto Medium"/>
                <a:ea typeface="Roboto Medium"/>
                <a:cs typeface="Roboto Medium"/>
                <a:sym typeface="Roboto Medium"/>
              </a:rPr>
              <a:t>Third-Party</a:t>
            </a:r>
            <a:endParaRPr sz="2200">
              <a:solidFill>
                <a:schemeClr val="accent5"/>
              </a:solidFill>
              <a:latin typeface="Roboto Medium"/>
              <a:ea typeface="Roboto Medium"/>
              <a:cs typeface="Roboto Medium"/>
              <a:sym typeface="Roboto Medium"/>
            </a:endParaRPr>
          </a:p>
        </p:txBody>
      </p:sp>
      <p:sp>
        <p:nvSpPr>
          <p:cNvPr id="367" name="Google Shape;367;p57"/>
          <p:cNvSpPr/>
          <p:nvPr/>
        </p:nvSpPr>
        <p:spPr>
          <a:xfrm>
            <a:off x="7741972" y="8566725"/>
            <a:ext cx="945300" cy="417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5"/>
                </a:solidFill>
                <a:latin typeface="Roboto Medium"/>
                <a:ea typeface="Roboto Medium"/>
                <a:cs typeface="Roboto Medium"/>
                <a:sym typeface="Roboto Medium"/>
              </a:rPr>
              <a:t>VPC</a:t>
            </a:r>
            <a:endParaRPr sz="2200">
              <a:solidFill>
                <a:schemeClr val="accent5"/>
              </a:solidFill>
              <a:latin typeface="Roboto Medium"/>
              <a:ea typeface="Roboto Medium"/>
              <a:cs typeface="Roboto Medium"/>
              <a:sym typeface="Roboto Medium"/>
            </a:endParaRPr>
          </a:p>
        </p:txBody>
      </p:sp>
      <p:cxnSp>
        <p:nvCxnSpPr>
          <p:cNvPr id="368" name="Google Shape;368;p57"/>
          <p:cNvCxnSpPr>
            <a:stCxn id="360" idx="3"/>
            <a:endCxn id="342" idx="1"/>
          </p:cNvCxnSpPr>
          <p:nvPr/>
        </p:nvCxnSpPr>
        <p:spPr>
          <a:xfrm flipH="1" rot="10800000">
            <a:off x="12801704" y="5037925"/>
            <a:ext cx="1126200" cy="2654700"/>
          </a:xfrm>
          <a:prstGeom prst="bentConnector3">
            <a:avLst>
              <a:gd fmla="val 50006" name="adj1"/>
            </a:avLst>
          </a:prstGeom>
          <a:noFill/>
          <a:ln cap="flat" cmpd="sng" w="28575">
            <a:solidFill>
              <a:schemeClr val="dk1"/>
            </a:solidFill>
            <a:prstDash val="solid"/>
            <a:round/>
            <a:headEnd len="med" w="med" type="none"/>
            <a:tailEnd len="med" w="med" type="triangle"/>
          </a:ln>
        </p:spPr>
      </p:cxnSp>
      <p:sp>
        <p:nvSpPr>
          <p:cNvPr id="369" name="Google Shape;369;p57"/>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On the next slide draw a diagram that depicts how your services will communicate over the network. Include regions, zones, load balancers, CDN, and DNS if applicable. Below is an example.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8"/>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9. Diagramming your network</a:t>
            </a:r>
            <a:endParaRPr/>
          </a:p>
        </p:txBody>
      </p:sp>
      <p:sp>
        <p:nvSpPr>
          <p:cNvPr id="375" name="Google Shape;375;p58"/>
          <p:cNvSpPr txBox="1"/>
          <p:nvPr>
            <p:ph idx="1" type="body"/>
          </p:nvPr>
        </p:nvSpPr>
        <p:spPr>
          <a:xfrm>
            <a:off x="914400" y="2311188"/>
            <a:ext cx="16459200" cy="56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Draw a diagram that depicts how your services will communicate over the network. Include regions, zones, load balancers, CDN, and DNS if applicable.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59"/>
          <p:cNvSpPr txBox="1"/>
          <p:nvPr>
            <p:ph type="title"/>
          </p:nvPr>
        </p:nvSpPr>
        <p:spPr>
          <a:xfrm>
            <a:off x="914350" y="920500"/>
            <a:ext cx="162306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10. Designing reliable, scalable applications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1" name="Google Shape;381;p59"/>
          <p:cNvSpPr/>
          <p:nvPr/>
        </p:nvSpPr>
        <p:spPr>
          <a:xfrm>
            <a:off x="5174846" y="4459775"/>
            <a:ext cx="2128200" cy="4249800"/>
          </a:xfrm>
          <a:prstGeom prst="roundRect">
            <a:avLst>
              <a:gd fmla="val 399" name="adj"/>
            </a:avLst>
          </a:prstGeom>
          <a:solidFill>
            <a:srgbClr val="9FC5E8"/>
          </a:solidFill>
          <a:ln cap="flat" cmpd="sng" w="38100">
            <a:solidFill>
              <a:srgbClr val="FFFFFF">
                <a:alpha val="0"/>
              </a:srgbClr>
            </a:solidFill>
            <a:prstDash val="solid"/>
            <a:round/>
            <a:headEnd len="sm" w="sm" type="none"/>
            <a:tailEnd len="sm" w="sm" type="none"/>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Font typeface="Arial"/>
              <a:buNone/>
            </a:pPr>
            <a:r>
              <a:t/>
            </a:r>
            <a:endParaRPr b="0" i="0" sz="2800" u="none" cap="none" strike="noStrike">
              <a:solidFill>
                <a:srgbClr val="000000"/>
              </a:solidFill>
              <a:latin typeface="Arial"/>
              <a:ea typeface="Arial"/>
              <a:cs typeface="Arial"/>
              <a:sym typeface="Arial"/>
            </a:endParaRPr>
          </a:p>
        </p:txBody>
      </p:sp>
      <p:sp>
        <p:nvSpPr>
          <p:cNvPr id="382" name="Google Shape;382;p59"/>
          <p:cNvSpPr txBox="1"/>
          <p:nvPr/>
        </p:nvSpPr>
        <p:spPr>
          <a:xfrm>
            <a:off x="5246695" y="4465320"/>
            <a:ext cx="1797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us-east-1</a:t>
            </a:r>
            <a:endParaRPr sz="1800">
              <a:solidFill>
                <a:schemeClr val="dk1"/>
              </a:solidFill>
              <a:latin typeface="Roboto"/>
              <a:ea typeface="Roboto"/>
              <a:cs typeface="Roboto"/>
              <a:sym typeface="Roboto"/>
            </a:endParaRPr>
          </a:p>
        </p:txBody>
      </p:sp>
      <p:sp>
        <p:nvSpPr>
          <p:cNvPr id="383" name="Google Shape;383;p59"/>
          <p:cNvSpPr/>
          <p:nvPr/>
        </p:nvSpPr>
        <p:spPr>
          <a:xfrm>
            <a:off x="5468646" y="4901524"/>
            <a:ext cx="2128200" cy="3995700"/>
          </a:xfrm>
          <a:prstGeom prst="roundRect">
            <a:avLst>
              <a:gd fmla="val 399" name="adj"/>
            </a:avLst>
          </a:prstGeom>
          <a:solidFill>
            <a:srgbClr val="D2E3FC"/>
          </a:solidFill>
          <a:ln cap="flat" cmpd="sng" w="38100">
            <a:solidFill>
              <a:srgbClr val="FFFFFF">
                <a:alpha val="0"/>
              </a:srgbClr>
            </a:solidFill>
            <a:prstDash val="solid"/>
            <a:round/>
            <a:headEnd len="sm" w="sm" type="none"/>
            <a:tailEnd len="sm" w="sm" type="none"/>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Font typeface="Arial"/>
              <a:buNone/>
            </a:pPr>
            <a:r>
              <a:t/>
            </a:r>
            <a:endParaRPr b="0" i="0" sz="2800" u="none" cap="none" strike="noStrike">
              <a:solidFill>
                <a:srgbClr val="000000"/>
              </a:solidFill>
              <a:latin typeface="Arial"/>
              <a:ea typeface="Arial"/>
              <a:cs typeface="Arial"/>
              <a:sym typeface="Arial"/>
            </a:endParaRPr>
          </a:p>
        </p:txBody>
      </p:sp>
      <p:sp>
        <p:nvSpPr>
          <p:cNvPr id="384" name="Google Shape;384;p59"/>
          <p:cNvSpPr txBox="1"/>
          <p:nvPr/>
        </p:nvSpPr>
        <p:spPr>
          <a:xfrm>
            <a:off x="5518467" y="4998727"/>
            <a:ext cx="1442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us-central1</a:t>
            </a:r>
            <a:endParaRPr sz="1800">
              <a:solidFill>
                <a:schemeClr val="dk1"/>
              </a:solidFill>
              <a:latin typeface="Roboto"/>
              <a:ea typeface="Roboto"/>
              <a:cs typeface="Roboto"/>
              <a:sym typeface="Roboto"/>
            </a:endParaRPr>
          </a:p>
        </p:txBody>
      </p:sp>
      <p:grpSp>
        <p:nvGrpSpPr>
          <p:cNvPr id="385" name="Google Shape;385;p59"/>
          <p:cNvGrpSpPr/>
          <p:nvPr/>
        </p:nvGrpSpPr>
        <p:grpSpPr>
          <a:xfrm>
            <a:off x="5661296" y="5530650"/>
            <a:ext cx="1741901" cy="1426500"/>
            <a:chOff x="5659199" y="5911650"/>
            <a:chExt cx="1741901" cy="1426500"/>
          </a:xfrm>
        </p:grpSpPr>
        <p:sp>
          <p:nvSpPr>
            <p:cNvPr id="386" name="Google Shape;386;p59"/>
            <p:cNvSpPr/>
            <p:nvPr/>
          </p:nvSpPr>
          <p:spPr>
            <a:xfrm>
              <a:off x="5660200" y="5911650"/>
              <a:ext cx="1740900" cy="14265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9"/>
            <p:cNvSpPr/>
            <p:nvPr/>
          </p:nvSpPr>
          <p:spPr>
            <a:xfrm>
              <a:off x="5815453" y="6439575"/>
              <a:ext cx="1442100" cy="4677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UI</a:t>
              </a:r>
              <a:endParaRPr sz="1800">
                <a:solidFill>
                  <a:schemeClr val="dk1"/>
                </a:solidFill>
                <a:latin typeface="Roboto"/>
                <a:ea typeface="Roboto"/>
                <a:cs typeface="Roboto"/>
                <a:sym typeface="Roboto"/>
              </a:endParaRPr>
            </a:p>
          </p:txBody>
        </p:sp>
        <p:sp>
          <p:nvSpPr>
            <p:cNvPr id="388" name="Google Shape;388;p59"/>
            <p:cNvSpPr txBox="1"/>
            <p:nvPr/>
          </p:nvSpPr>
          <p:spPr>
            <a:xfrm>
              <a:off x="5659199" y="5970425"/>
              <a:ext cx="1707900" cy="467700"/>
            </a:xfrm>
            <a:prstGeom prst="rect">
              <a:avLst/>
            </a:prstGeom>
            <a:solidFill>
              <a:srgbClr val="F1F3F4"/>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us-central1-a</a:t>
              </a:r>
              <a:endParaRPr sz="1800">
                <a:solidFill>
                  <a:schemeClr val="dk1"/>
                </a:solidFill>
                <a:latin typeface="Roboto"/>
                <a:ea typeface="Roboto"/>
                <a:cs typeface="Roboto"/>
                <a:sym typeface="Roboto"/>
              </a:endParaRPr>
            </a:p>
          </p:txBody>
        </p:sp>
      </p:grpSp>
      <p:grpSp>
        <p:nvGrpSpPr>
          <p:cNvPr id="389" name="Google Shape;389;p59"/>
          <p:cNvGrpSpPr/>
          <p:nvPr/>
        </p:nvGrpSpPr>
        <p:grpSpPr>
          <a:xfrm>
            <a:off x="5662296" y="7144850"/>
            <a:ext cx="1740900" cy="1425000"/>
            <a:chOff x="5728101" y="7525850"/>
            <a:chExt cx="1740900" cy="1425000"/>
          </a:xfrm>
        </p:grpSpPr>
        <p:sp>
          <p:nvSpPr>
            <p:cNvPr id="390" name="Google Shape;390;p59"/>
            <p:cNvSpPr/>
            <p:nvPr/>
          </p:nvSpPr>
          <p:spPr>
            <a:xfrm>
              <a:off x="5728101" y="7525850"/>
              <a:ext cx="1740900" cy="14250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9"/>
            <p:cNvSpPr/>
            <p:nvPr/>
          </p:nvSpPr>
          <p:spPr>
            <a:xfrm>
              <a:off x="5888710" y="8053784"/>
              <a:ext cx="1444800" cy="4662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UI</a:t>
              </a:r>
              <a:endParaRPr sz="1800">
                <a:solidFill>
                  <a:schemeClr val="dk1"/>
                </a:solidFill>
                <a:latin typeface="Roboto"/>
                <a:ea typeface="Roboto"/>
                <a:cs typeface="Roboto"/>
                <a:sym typeface="Roboto"/>
              </a:endParaRPr>
            </a:p>
          </p:txBody>
        </p:sp>
        <p:sp>
          <p:nvSpPr>
            <p:cNvPr id="392" name="Google Shape;392;p59"/>
            <p:cNvSpPr txBox="1"/>
            <p:nvPr/>
          </p:nvSpPr>
          <p:spPr>
            <a:xfrm>
              <a:off x="5761050" y="7584625"/>
              <a:ext cx="1652700" cy="467700"/>
            </a:xfrm>
            <a:prstGeom prst="rect">
              <a:avLst/>
            </a:prstGeom>
            <a:solidFill>
              <a:srgbClr val="F1F3F4"/>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us-central1-b</a:t>
              </a:r>
              <a:endParaRPr sz="1800">
                <a:solidFill>
                  <a:schemeClr val="dk1"/>
                </a:solidFill>
                <a:latin typeface="Roboto"/>
                <a:ea typeface="Roboto"/>
                <a:cs typeface="Roboto"/>
                <a:sym typeface="Roboto"/>
              </a:endParaRPr>
            </a:p>
          </p:txBody>
        </p:sp>
      </p:grpSp>
      <p:sp>
        <p:nvSpPr>
          <p:cNvPr id="393" name="Google Shape;393;p59"/>
          <p:cNvSpPr/>
          <p:nvPr/>
        </p:nvSpPr>
        <p:spPr>
          <a:xfrm>
            <a:off x="8132249" y="4459775"/>
            <a:ext cx="9250500" cy="4249800"/>
          </a:xfrm>
          <a:prstGeom prst="roundRect">
            <a:avLst>
              <a:gd fmla="val 399" name="adj"/>
            </a:avLst>
          </a:prstGeom>
          <a:solidFill>
            <a:srgbClr val="D2E3FC"/>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Font typeface="Arial"/>
              <a:buNone/>
            </a:pPr>
            <a:r>
              <a:t/>
            </a:r>
            <a:endParaRPr b="0" i="0" sz="2800" u="none" cap="none" strike="noStrike">
              <a:solidFill>
                <a:srgbClr val="000000"/>
              </a:solidFill>
              <a:latin typeface="Arial"/>
              <a:ea typeface="Arial"/>
              <a:cs typeface="Arial"/>
              <a:sym typeface="Arial"/>
            </a:endParaRPr>
          </a:p>
        </p:txBody>
      </p:sp>
      <p:sp>
        <p:nvSpPr>
          <p:cNvPr id="394" name="Google Shape;394;p59"/>
          <p:cNvSpPr/>
          <p:nvPr/>
        </p:nvSpPr>
        <p:spPr>
          <a:xfrm>
            <a:off x="9627799" y="4899450"/>
            <a:ext cx="6227100" cy="15693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9"/>
          <p:cNvSpPr txBox="1"/>
          <p:nvPr/>
        </p:nvSpPr>
        <p:spPr>
          <a:xfrm>
            <a:off x="9689261" y="4897075"/>
            <a:ext cx="1906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us-central1-a</a:t>
            </a:r>
            <a:endParaRPr sz="1800">
              <a:solidFill>
                <a:schemeClr val="dk1"/>
              </a:solidFill>
              <a:latin typeface="Roboto"/>
              <a:ea typeface="Roboto"/>
              <a:cs typeface="Roboto"/>
              <a:sym typeface="Roboto"/>
            </a:endParaRPr>
          </a:p>
        </p:txBody>
      </p:sp>
      <p:sp>
        <p:nvSpPr>
          <p:cNvPr id="396" name="Google Shape;396;p59"/>
          <p:cNvSpPr/>
          <p:nvPr/>
        </p:nvSpPr>
        <p:spPr>
          <a:xfrm>
            <a:off x="9750909" y="5501200"/>
            <a:ext cx="15180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Orders Service</a:t>
            </a:r>
            <a:endParaRPr sz="1800">
              <a:solidFill>
                <a:schemeClr val="dk1"/>
              </a:solidFill>
              <a:latin typeface="Roboto"/>
              <a:ea typeface="Roboto"/>
              <a:cs typeface="Roboto"/>
              <a:sym typeface="Roboto"/>
            </a:endParaRPr>
          </a:p>
        </p:txBody>
      </p:sp>
      <p:sp>
        <p:nvSpPr>
          <p:cNvPr id="397" name="Google Shape;397;p59"/>
          <p:cNvSpPr/>
          <p:nvPr/>
        </p:nvSpPr>
        <p:spPr>
          <a:xfrm>
            <a:off x="12584093" y="5501200"/>
            <a:ext cx="15180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Inventory Service</a:t>
            </a:r>
            <a:endParaRPr sz="1800">
              <a:solidFill>
                <a:schemeClr val="dk1"/>
              </a:solidFill>
              <a:latin typeface="Roboto"/>
              <a:ea typeface="Roboto"/>
              <a:cs typeface="Roboto"/>
              <a:sym typeface="Roboto"/>
            </a:endParaRPr>
          </a:p>
        </p:txBody>
      </p:sp>
      <p:sp>
        <p:nvSpPr>
          <p:cNvPr id="398" name="Google Shape;398;p59"/>
          <p:cNvSpPr/>
          <p:nvPr/>
        </p:nvSpPr>
        <p:spPr>
          <a:xfrm>
            <a:off x="9643224" y="6743100"/>
            <a:ext cx="4632900" cy="15693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9"/>
          <p:cNvSpPr txBox="1"/>
          <p:nvPr/>
        </p:nvSpPr>
        <p:spPr>
          <a:xfrm>
            <a:off x="9689261" y="6801877"/>
            <a:ext cx="1740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us-central1-b</a:t>
            </a:r>
            <a:endParaRPr sz="1800">
              <a:solidFill>
                <a:schemeClr val="dk1"/>
              </a:solidFill>
              <a:latin typeface="Roboto"/>
              <a:ea typeface="Roboto"/>
              <a:cs typeface="Roboto"/>
              <a:sym typeface="Roboto"/>
            </a:endParaRPr>
          </a:p>
        </p:txBody>
      </p:sp>
      <p:cxnSp>
        <p:nvCxnSpPr>
          <p:cNvPr id="400" name="Google Shape;400;p59"/>
          <p:cNvCxnSpPr>
            <a:stCxn id="401" idx="3"/>
            <a:endCxn id="402" idx="1"/>
          </p:cNvCxnSpPr>
          <p:nvPr/>
        </p:nvCxnSpPr>
        <p:spPr>
          <a:xfrm>
            <a:off x="11926501" y="6343882"/>
            <a:ext cx="0" cy="614700"/>
          </a:xfrm>
          <a:prstGeom prst="straightConnector1">
            <a:avLst/>
          </a:prstGeom>
          <a:noFill/>
          <a:ln cap="flat" cmpd="sng" w="38100">
            <a:solidFill>
              <a:schemeClr val="accent1"/>
            </a:solidFill>
            <a:prstDash val="solid"/>
            <a:round/>
            <a:headEnd len="med" w="med" type="none"/>
            <a:tailEnd len="med" w="med" type="triangle"/>
          </a:ln>
        </p:spPr>
      </p:cxnSp>
      <p:sp>
        <p:nvSpPr>
          <p:cNvPr id="403" name="Google Shape;403;p59"/>
          <p:cNvSpPr txBox="1"/>
          <p:nvPr/>
        </p:nvSpPr>
        <p:spPr>
          <a:xfrm>
            <a:off x="8248295" y="6817925"/>
            <a:ext cx="12579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TCP Load Balancer</a:t>
            </a:r>
            <a:endParaRPr sz="1800">
              <a:solidFill>
                <a:schemeClr val="dk1"/>
              </a:solidFill>
              <a:latin typeface="Roboto"/>
              <a:ea typeface="Roboto"/>
              <a:cs typeface="Roboto"/>
              <a:sym typeface="Roboto"/>
            </a:endParaRPr>
          </a:p>
        </p:txBody>
      </p:sp>
      <p:sp>
        <p:nvSpPr>
          <p:cNvPr id="404" name="Google Shape;404;p59"/>
          <p:cNvSpPr txBox="1"/>
          <p:nvPr/>
        </p:nvSpPr>
        <p:spPr>
          <a:xfrm>
            <a:off x="8155727" y="4438054"/>
            <a:ext cx="1554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us-central-1</a:t>
            </a:r>
            <a:endParaRPr sz="1800">
              <a:solidFill>
                <a:schemeClr val="dk1"/>
              </a:solidFill>
              <a:latin typeface="Roboto"/>
              <a:ea typeface="Roboto"/>
              <a:cs typeface="Roboto"/>
              <a:sym typeface="Roboto"/>
            </a:endParaRPr>
          </a:p>
        </p:txBody>
      </p:sp>
      <p:sp>
        <p:nvSpPr>
          <p:cNvPr id="405" name="Google Shape;405;p59"/>
          <p:cNvSpPr/>
          <p:nvPr/>
        </p:nvSpPr>
        <p:spPr>
          <a:xfrm>
            <a:off x="14195998" y="5501200"/>
            <a:ext cx="15177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Analytics Service</a:t>
            </a:r>
            <a:endParaRPr sz="1900">
              <a:solidFill>
                <a:schemeClr val="dk1"/>
              </a:solidFill>
              <a:latin typeface="Roboto"/>
              <a:ea typeface="Roboto"/>
              <a:cs typeface="Roboto"/>
              <a:sym typeface="Roboto"/>
            </a:endParaRPr>
          </a:p>
        </p:txBody>
      </p:sp>
      <p:pic>
        <p:nvPicPr>
          <p:cNvPr id="406" name="Google Shape;406;p59"/>
          <p:cNvPicPr preferRelativeResize="0"/>
          <p:nvPr/>
        </p:nvPicPr>
        <p:blipFill>
          <a:blip r:embed="rId3">
            <a:alphaModFix/>
          </a:blip>
          <a:stretch>
            <a:fillRect/>
          </a:stretch>
        </p:blipFill>
        <p:spPr>
          <a:xfrm>
            <a:off x="8461290" y="6003409"/>
            <a:ext cx="770294" cy="772968"/>
          </a:xfrm>
          <a:prstGeom prst="rect">
            <a:avLst/>
          </a:prstGeom>
          <a:noFill/>
          <a:ln>
            <a:noFill/>
          </a:ln>
        </p:spPr>
      </p:pic>
      <p:sp>
        <p:nvSpPr>
          <p:cNvPr id="407" name="Google Shape;407;p59"/>
          <p:cNvSpPr txBox="1"/>
          <p:nvPr>
            <p:ph idx="1" type="body"/>
          </p:nvPr>
        </p:nvSpPr>
        <p:spPr>
          <a:xfrm>
            <a:off x="914350" y="2313432"/>
            <a:ext cx="16362900" cy="13674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Even if some service is down, we want the web frontend of our application to be available nearly all the time. We also want the website to be fast with very low latency to users all over the world. On the next slide, draw a diagram that depicts how we can achieve this using Google Cloud services. Below is an example.</a:t>
            </a:r>
            <a:endParaRPr/>
          </a:p>
        </p:txBody>
      </p:sp>
      <p:grpSp>
        <p:nvGrpSpPr>
          <p:cNvPr id="408" name="Google Shape;408;p59"/>
          <p:cNvGrpSpPr/>
          <p:nvPr/>
        </p:nvGrpSpPr>
        <p:grpSpPr>
          <a:xfrm>
            <a:off x="855805" y="5642264"/>
            <a:ext cx="932694" cy="932694"/>
            <a:chOff x="433514" y="2354433"/>
            <a:chExt cx="502800" cy="502800"/>
          </a:xfrm>
        </p:grpSpPr>
        <p:sp>
          <p:nvSpPr>
            <p:cNvPr id="409" name="Google Shape;409;p59"/>
            <p:cNvSpPr/>
            <p:nvPr/>
          </p:nvSpPr>
          <p:spPr>
            <a:xfrm>
              <a:off x="433514" y="2354433"/>
              <a:ext cx="502800" cy="502800"/>
            </a:xfrm>
            <a:prstGeom prst="roundRect">
              <a:avLst>
                <a:gd fmla="val 1674" name="adj"/>
              </a:avLst>
            </a:prstGeom>
            <a:solidFill>
              <a:srgbClr val="FFFFFF"/>
            </a:solidFill>
            <a:ln>
              <a:noFill/>
            </a:ln>
            <a:effectLst>
              <a:outerShdw blurRad="19050" rotWithShape="0" algn="ctr" dir="5400000" dist="6350">
                <a:srgbClr val="000000">
                  <a:alpha val="44710"/>
                </a:srgbClr>
              </a:outerShdw>
            </a:effectLst>
          </p:spPr>
          <p:txBody>
            <a:bodyPr anchorCtr="0" anchor="ctr" bIns="0" lIns="0" spcFirstLastPara="1" rIns="0" wrap="square" tIns="0">
              <a:noAutofit/>
            </a:bodyPr>
            <a:lstStyle/>
            <a:p>
              <a:pPr indent="0" lvl="0" marL="0" marR="0" rtl="0" algn="l">
                <a:lnSpc>
                  <a:spcPct val="121428"/>
                </a:lnSpc>
                <a:spcBef>
                  <a:spcPts val="0"/>
                </a:spcBef>
                <a:spcAft>
                  <a:spcPts val="0"/>
                </a:spcAft>
                <a:buClr>
                  <a:srgbClr val="000000"/>
                </a:buClr>
                <a:buFont typeface="Arial"/>
                <a:buNone/>
              </a:pPr>
              <a:r>
                <a:t/>
              </a:r>
              <a:endParaRPr b="0" i="0" sz="700" u="none" cap="none" strike="noStrike">
                <a:solidFill>
                  <a:srgbClr val="000000"/>
                </a:solidFill>
                <a:latin typeface="Roboto"/>
                <a:ea typeface="Roboto"/>
                <a:cs typeface="Roboto"/>
                <a:sym typeface="Roboto"/>
              </a:endParaRPr>
            </a:p>
          </p:txBody>
        </p:sp>
        <p:pic>
          <p:nvPicPr>
            <p:cNvPr id="410" name="Google Shape;410;p59"/>
            <p:cNvPicPr preferRelativeResize="0"/>
            <p:nvPr/>
          </p:nvPicPr>
          <p:blipFill rotWithShape="1">
            <a:blip r:embed="rId4">
              <a:alphaModFix/>
            </a:blip>
            <a:srcRect b="0" l="0" r="0" t="0"/>
            <a:stretch/>
          </p:blipFill>
          <p:spPr>
            <a:xfrm>
              <a:off x="470090" y="2391009"/>
              <a:ext cx="429900" cy="429900"/>
            </a:xfrm>
            <a:prstGeom prst="rect">
              <a:avLst/>
            </a:prstGeom>
            <a:noFill/>
            <a:ln>
              <a:noFill/>
            </a:ln>
          </p:spPr>
        </p:pic>
      </p:grpSp>
      <p:grpSp>
        <p:nvGrpSpPr>
          <p:cNvPr id="411" name="Google Shape;411;p59"/>
          <p:cNvGrpSpPr/>
          <p:nvPr/>
        </p:nvGrpSpPr>
        <p:grpSpPr>
          <a:xfrm>
            <a:off x="855817" y="7182646"/>
            <a:ext cx="932694" cy="932694"/>
            <a:chOff x="433514" y="2354433"/>
            <a:chExt cx="502800" cy="502800"/>
          </a:xfrm>
        </p:grpSpPr>
        <p:sp>
          <p:nvSpPr>
            <p:cNvPr id="412" name="Google Shape;412;p59"/>
            <p:cNvSpPr/>
            <p:nvPr/>
          </p:nvSpPr>
          <p:spPr>
            <a:xfrm>
              <a:off x="433514" y="2354433"/>
              <a:ext cx="502800" cy="502800"/>
            </a:xfrm>
            <a:prstGeom prst="roundRect">
              <a:avLst>
                <a:gd fmla="val 1674" name="adj"/>
              </a:avLst>
            </a:prstGeom>
            <a:solidFill>
              <a:srgbClr val="FFFFFF"/>
            </a:solidFill>
            <a:ln>
              <a:noFill/>
            </a:ln>
            <a:effectLst>
              <a:outerShdw blurRad="19050" rotWithShape="0" algn="ctr" dir="5400000" dist="6350">
                <a:srgbClr val="000000">
                  <a:alpha val="44710"/>
                </a:srgbClr>
              </a:outerShdw>
            </a:effectLst>
          </p:spPr>
          <p:txBody>
            <a:bodyPr anchorCtr="0" anchor="ctr" bIns="0" lIns="0" spcFirstLastPara="1" rIns="0" wrap="square" tIns="0">
              <a:noAutofit/>
            </a:bodyPr>
            <a:lstStyle/>
            <a:p>
              <a:pPr indent="0" lvl="0" marL="0" marR="0" rtl="0" algn="l">
                <a:lnSpc>
                  <a:spcPct val="121428"/>
                </a:lnSpc>
                <a:spcBef>
                  <a:spcPts val="0"/>
                </a:spcBef>
                <a:spcAft>
                  <a:spcPts val="0"/>
                </a:spcAft>
                <a:buClr>
                  <a:srgbClr val="000000"/>
                </a:buClr>
                <a:buFont typeface="Arial"/>
                <a:buNone/>
              </a:pPr>
              <a:r>
                <a:t/>
              </a:r>
              <a:endParaRPr b="0" i="0" sz="700" u="none" cap="none" strike="noStrike">
                <a:solidFill>
                  <a:srgbClr val="000000"/>
                </a:solidFill>
                <a:latin typeface="Roboto"/>
                <a:ea typeface="Roboto"/>
                <a:cs typeface="Roboto"/>
                <a:sym typeface="Roboto"/>
              </a:endParaRPr>
            </a:p>
          </p:txBody>
        </p:sp>
        <p:pic>
          <p:nvPicPr>
            <p:cNvPr id="413" name="Google Shape;413;p59"/>
            <p:cNvPicPr preferRelativeResize="0"/>
            <p:nvPr/>
          </p:nvPicPr>
          <p:blipFill rotWithShape="1">
            <a:blip r:embed="rId5">
              <a:alphaModFix/>
            </a:blip>
            <a:srcRect b="0" l="0" r="0" t="0"/>
            <a:stretch/>
          </p:blipFill>
          <p:spPr>
            <a:xfrm>
              <a:off x="470090" y="2391009"/>
              <a:ext cx="429900" cy="429900"/>
            </a:xfrm>
            <a:prstGeom prst="rect">
              <a:avLst/>
            </a:prstGeom>
            <a:noFill/>
            <a:ln>
              <a:noFill/>
            </a:ln>
          </p:spPr>
        </p:pic>
      </p:grpSp>
      <p:grpSp>
        <p:nvGrpSpPr>
          <p:cNvPr id="414" name="Google Shape;414;p59"/>
          <p:cNvGrpSpPr/>
          <p:nvPr/>
        </p:nvGrpSpPr>
        <p:grpSpPr>
          <a:xfrm>
            <a:off x="1937531" y="6254476"/>
            <a:ext cx="1445044" cy="975405"/>
            <a:chOff x="3182760" y="6042474"/>
            <a:chExt cx="1445044" cy="975405"/>
          </a:xfrm>
        </p:grpSpPr>
        <p:pic>
          <p:nvPicPr>
            <p:cNvPr id="415" name="Google Shape;415;p59"/>
            <p:cNvPicPr preferRelativeResize="0"/>
            <p:nvPr/>
          </p:nvPicPr>
          <p:blipFill>
            <a:blip r:embed="rId6">
              <a:alphaModFix/>
            </a:blip>
            <a:stretch>
              <a:fillRect/>
            </a:stretch>
          </p:blipFill>
          <p:spPr>
            <a:xfrm>
              <a:off x="3182760" y="6042474"/>
              <a:ext cx="1445044" cy="975405"/>
            </a:xfrm>
            <a:prstGeom prst="rect">
              <a:avLst/>
            </a:prstGeom>
            <a:noFill/>
            <a:ln>
              <a:noFill/>
            </a:ln>
          </p:spPr>
        </p:pic>
        <p:sp>
          <p:nvSpPr>
            <p:cNvPr id="416" name="Google Shape;416;p59"/>
            <p:cNvSpPr txBox="1"/>
            <p:nvPr/>
          </p:nvSpPr>
          <p:spPr>
            <a:xfrm>
              <a:off x="3286082" y="6435879"/>
              <a:ext cx="1238400" cy="46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HTTPS</a:t>
              </a:r>
              <a:endParaRPr sz="1800">
                <a:solidFill>
                  <a:schemeClr val="dk1"/>
                </a:solidFill>
                <a:latin typeface="Roboto"/>
                <a:ea typeface="Roboto"/>
                <a:cs typeface="Roboto"/>
                <a:sym typeface="Roboto"/>
              </a:endParaRPr>
            </a:p>
          </p:txBody>
        </p:sp>
      </p:grpSp>
      <p:sp>
        <p:nvSpPr>
          <p:cNvPr id="417" name="Google Shape;417;p59"/>
          <p:cNvSpPr txBox="1"/>
          <p:nvPr/>
        </p:nvSpPr>
        <p:spPr>
          <a:xfrm>
            <a:off x="3269944" y="7045548"/>
            <a:ext cx="17409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HTTP Global Load Balancer</a:t>
            </a:r>
            <a:endParaRPr sz="1900">
              <a:solidFill>
                <a:schemeClr val="dk1"/>
              </a:solidFill>
              <a:latin typeface="Roboto"/>
              <a:ea typeface="Roboto"/>
              <a:cs typeface="Roboto"/>
              <a:sym typeface="Roboto"/>
            </a:endParaRPr>
          </a:p>
        </p:txBody>
      </p:sp>
      <p:pic>
        <p:nvPicPr>
          <p:cNvPr id="418" name="Google Shape;418;p59"/>
          <p:cNvPicPr preferRelativeResize="0"/>
          <p:nvPr/>
        </p:nvPicPr>
        <p:blipFill>
          <a:blip r:embed="rId3">
            <a:alphaModFix/>
          </a:blip>
          <a:stretch>
            <a:fillRect/>
          </a:stretch>
        </p:blipFill>
        <p:spPr>
          <a:xfrm>
            <a:off x="3781552" y="6327358"/>
            <a:ext cx="757684" cy="757932"/>
          </a:xfrm>
          <a:prstGeom prst="rect">
            <a:avLst/>
          </a:prstGeom>
          <a:noFill/>
          <a:ln>
            <a:noFill/>
          </a:ln>
        </p:spPr>
      </p:pic>
      <p:sp>
        <p:nvSpPr>
          <p:cNvPr id="401" name="Google Shape;401;p59"/>
          <p:cNvSpPr/>
          <p:nvPr/>
        </p:nvSpPr>
        <p:spPr>
          <a:xfrm>
            <a:off x="11362815" y="5087138"/>
            <a:ext cx="1127373" cy="1256744"/>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800">
                <a:solidFill>
                  <a:srgbClr val="FFFFFF"/>
                </a:solidFill>
                <a:latin typeface="Roboto Medium"/>
                <a:ea typeface="Roboto Medium"/>
                <a:cs typeface="Roboto Medium"/>
                <a:sym typeface="Roboto Medium"/>
              </a:rPr>
              <a:t>Cloud SQL</a:t>
            </a:r>
            <a:endParaRPr sz="1800">
              <a:solidFill>
                <a:srgbClr val="FFFFFF"/>
              </a:solidFill>
              <a:latin typeface="Roboto Medium"/>
              <a:ea typeface="Roboto Medium"/>
              <a:cs typeface="Roboto Medium"/>
              <a:sym typeface="Roboto Medium"/>
            </a:endParaRPr>
          </a:p>
        </p:txBody>
      </p:sp>
      <p:sp>
        <p:nvSpPr>
          <p:cNvPr id="419" name="Google Shape;419;p59"/>
          <p:cNvSpPr/>
          <p:nvPr/>
        </p:nvSpPr>
        <p:spPr>
          <a:xfrm>
            <a:off x="16047387" y="6899378"/>
            <a:ext cx="1127373" cy="1256744"/>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800">
                <a:solidFill>
                  <a:srgbClr val="FFFFFF"/>
                </a:solidFill>
                <a:latin typeface="Roboto Medium"/>
                <a:ea typeface="Roboto Medium"/>
                <a:cs typeface="Roboto Medium"/>
                <a:sym typeface="Roboto Medium"/>
              </a:rPr>
              <a:t>Firestore</a:t>
            </a:r>
            <a:endParaRPr sz="1800">
              <a:solidFill>
                <a:srgbClr val="FFFFFF"/>
              </a:solidFill>
              <a:latin typeface="Roboto Medium"/>
              <a:ea typeface="Roboto Medium"/>
              <a:cs typeface="Roboto Medium"/>
              <a:sym typeface="Roboto Medium"/>
            </a:endParaRPr>
          </a:p>
        </p:txBody>
      </p:sp>
      <p:sp>
        <p:nvSpPr>
          <p:cNvPr id="420" name="Google Shape;420;p59"/>
          <p:cNvSpPr/>
          <p:nvPr/>
        </p:nvSpPr>
        <p:spPr>
          <a:xfrm>
            <a:off x="16047387" y="5055728"/>
            <a:ext cx="1127373" cy="1256744"/>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800">
                <a:solidFill>
                  <a:srgbClr val="FFFFFF"/>
                </a:solidFill>
                <a:latin typeface="Roboto Medium"/>
                <a:ea typeface="Roboto Medium"/>
                <a:cs typeface="Roboto Medium"/>
                <a:sym typeface="Roboto Medium"/>
              </a:rPr>
              <a:t>BigQuery</a:t>
            </a:r>
            <a:endParaRPr sz="1800">
              <a:solidFill>
                <a:srgbClr val="FFFFFF"/>
              </a:solidFill>
              <a:latin typeface="Roboto Medium"/>
              <a:ea typeface="Roboto Medium"/>
              <a:cs typeface="Roboto Medium"/>
              <a:sym typeface="Roboto Medium"/>
            </a:endParaRPr>
          </a:p>
        </p:txBody>
      </p:sp>
      <p:sp>
        <p:nvSpPr>
          <p:cNvPr id="421" name="Google Shape;421;p59"/>
          <p:cNvSpPr/>
          <p:nvPr/>
        </p:nvSpPr>
        <p:spPr>
          <a:xfrm>
            <a:off x="12584093" y="7372627"/>
            <a:ext cx="15180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Inventory Service</a:t>
            </a:r>
            <a:endParaRPr sz="1800">
              <a:solidFill>
                <a:schemeClr val="dk1"/>
              </a:solidFill>
              <a:latin typeface="Roboto"/>
              <a:ea typeface="Roboto"/>
              <a:cs typeface="Roboto"/>
              <a:sym typeface="Roboto"/>
            </a:endParaRPr>
          </a:p>
        </p:txBody>
      </p:sp>
      <p:sp>
        <p:nvSpPr>
          <p:cNvPr id="402" name="Google Shape;402;p59"/>
          <p:cNvSpPr/>
          <p:nvPr/>
        </p:nvSpPr>
        <p:spPr>
          <a:xfrm>
            <a:off x="11362815" y="6958565"/>
            <a:ext cx="1127373" cy="1256744"/>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800">
                <a:solidFill>
                  <a:srgbClr val="FFFFFF"/>
                </a:solidFill>
                <a:latin typeface="Roboto Medium"/>
                <a:ea typeface="Roboto Medium"/>
                <a:cs typeface="Roboto Medium"/>
                <a:sym typeface="Roboto Medium"/>
              </a:rPr>
              <a:t>Failover</a:t>
            </a:r>
            <a:endParaRPr sz="1800">
              <a:solidFill>
                <a:srgbClr val="FFFFFF"/>
              </a:solidFill>
              <a:latin typeface="Roboto Medium"/>
              <a:ea typeface="Roboto Medium"/>
              <a:cs typeface="Roboto Medium"/>
              <a:sym typeface="Roboto Medium"/>
            </a:endParaRPr>
          </a:p>
        </p:txBody>
      </p:sp>
      <p:sp>
        <p:nvSpPr>
          <p:cNvPr id="422" name="Google Shape;422;p59"/>
          <p:cNvSpPr/>
          <p:nvPr/>
        </p:nvSpPr>
        <p:spPr>
          <a:xfrm>
            <a:off x="9750909" y="7372627"/>
            <a:ext cx="15180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Orders Service</a:t>
            </a:r>
            <a:endParaRPr sz="1800">
              <a:solidFill>
                <a:schemeClr val="dk1"/>
              </a:solidFill>
              <a:latin typeface="Roboto"/>
              <a:ea typeface="Roboto"/>
              <a:cs typeface="Roboto"/>
              <a:sym typeface="Roboto"/>
            </a:endParaRPr>
          </a:p>
        </p:txBody>
      </p:sp>
      <p:sp>
        <p:nvSpPr>
          <p:cNvPr id="423" name="Google Shape;423;p59"/>
          <p:cNvSpPr/>
          <p:nvPr/>
        </p:nvSpPr>
        <p:spPr>
          <a:xfrm>
            <a:off x="8132299" y="8480975"/>
            <a:ext cx="9250500" cy="417300"/>
          </a:xfrm>
          <a:prstGeom prst="roundRect">
            <a:avLst>
              <a:gd fmla="val 50000" name="adj"/>
            </a:avLst>
          </a:prstGeom>
          <a:solidFill>
            <a:srgbClr val="FFFFFF"/>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Roboto"/>
                <a:ea typeface="Roboto"/>
                <a:cs typeface="Roboto"/>
                <a:sym typeface="Roboto"/>
              </a:rPr>
              <a:t>Multi-regional Cloud Storage bucket for backups</a:t>
            </a:r>
            <a:endParaRPr sz="2200">
              <a:solidFill>
                <a:schemeClr val="accent5"/>
              </a:solidFill>
              <a:latin typeface="Roboto Medium"/>
              <a:ea typeface="Roboto Medium"/>
              <a:cs typeface="Roboto Medium"/>
              <a:sym typeface="Roboto Medium"/>
            </a:endParaRPr>
          </a:p>
        </p:txBody>
      </p:sp>
      <p:sp>
        <p:nvSpPr>
          <p:cNvPr id="424" name="Google Shape;424;p59"/>
          <p:cNvSpPr/>
          <p:nvPr/>
        </p:nvSpPr>
        <p:spPr>
          <a:xfrm>
            <a:off x="7239725" y="6138680"/>
            <a:ext cx="342000" cy="32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9"/>
          <p:cNvSpPr/>
          <p:nvPr/>
        </p:nvSpPr>
        <p:spPr>
          <a:xfrm>
            <a:off x="8163475" y="6138675"/>
            <a:ext cx="183900" cy="32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6" name="Google Shape;426;p59"/>
          <p:cNvCxnSpPr>
            <a:stCxn id="424" idx="3"/>
            <a:endCxn id="425" idx="1"/>
          </p:cNvCxnSpPr>
          <p:nvPr/>
        </p:nvCxnSpPr>
        <p:spPr>
          <a:xfrm>
            <a:off x="7581725" y="6299930"/>
            <a:ext cx="581700" cy="0"/>
          </a:xfrm>
          <a:prstGeom prst="straightConnector1">
            <a:avLst/>
          </a:prstGeom>
          <a:noFill/>
          <a:ln cap="flat" cmpd="sng" w="38100">
            <a:solidFill>
              <a:schemeClr val="dk1"/>
            </a:solidFill>
            <a:prstDash val="solid"/>
            <a:round/>
            <a:headEnd len="med" w="med" type="none"/>
            <a:tailEnd len="med" w="med" type="triangl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60"/>
          <p:cNvSpPr txBox="1"/>
          <p:nvPr>
            <p:ph type="title"/>
          </p:nvPr>
        </p:nvSpPr>
        <p:spPr>
          <a:xfrm>
            <a:off x="914350" y="920500"/>
            <a:ext cx="162306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10. Designing reliable, scalable applications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32" name="Google Shape;432;p60"/>
          <p:cNvSpPr txBox="1"/>
          <p:nvPr>
            <p:ph idx="1" type="body"/>
          </p:nvPr>
        </p:nvSpPr>
        <p:spPr>
          <a:xfrm>
            <a:off x="914350" y="2313432"/>
            <a:ext cx="16362900" cy="13674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Even if some service is down, we want the web frontend of our application to be available nearly all the time. We also want the website to be fast with very low latency to users all over the world. Draw a diagram that depicts how we can achieve this using Google Cloud services.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61"/>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11a. Disaster recovery scenario</a:t>
            </a:r>
            <a:endParaRPr/>
          </a:p>
          <a:p>
            <a:pPr indent="0" lvl="0" marL="0" rtl="0" algn="l">
              <a:spcBef>
                <a:spcPts val="0"/>
              </a:spcBef>
              <a:spcAft>
                <a:spcPts val="0"/>
              </a:spcAft>
              <a:buNone/>
            </a:pPr>
            <a:r>
              <a:t/>
            </a:r>
            <a:endParaRPr/>
          </a:p>
        </p:txBody>
      </p:sp>
      <p:sp>
        <p:nvSpPr>
          <p:cNvPr id="438" name="Google Shape;438;p61"/>
          <p:cNvSpPr txBox="1"/>
          <p:nvPr>
            <p:ph idx="1" type="body"/>
          </p:nvPr>
        </p:nvSpPr>
        <p:spPr>
          <a:xfrm>
            <a:off x="914350" y="2313432"/>
            <a:ext cx="16281600" cy="19998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You've deployed for high availability by replicating resources in multiple zones. However, to meet regulatory requirements, you need a plan to recover from a disaster that brings down the entire region. The current architecture is depicted below. On the next slide, create a plan to bring up your application in another region if your main region is down. Below is an example.</a:t>
            </a:r>
            <a:endParaRPr/>
          </a:p>
        </p:txBody>
      </p:sp>
      <p:sp>
        <p:nvSpPr>
          <p:cNvPr id="439" name="Google Shape;439;p61"/>
          <p:cNvSpPr/>
          <p:nvPr/>
        </p:nvSpPr>
        <p:spPr>
          <a:xfrm>
            <a:off x="5150837" y="4798525"/>
            <a:ext cx="9250500" cy="3995400"/>
          </a:xfrm>
          <a:prstGeom prst="roundRect">
            <a:avLst>
              <a:gd fmla="val 399" name="adj"/>
            </a:avLst>
          </a:prstGeom>
          <a:solidFill>
            <a:srgbClr val="D2E3FC"/>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Font typeface="Arial"/>
              <a:buNone/>
            </a:pPr>
            <a:r>
              <a:t/>
            </a:r>
            <a:endParaRPr b="0" i="0" sz="2800" u="none" cap="none" strike="noStrike">
              <a:solidFill>
                <a:srgbClr val="000000"/>
              </a:solidFill>
              <a:latin typeface="Arial"/>
              <a:ea typeface="Arial"/>
              <a:cs typeface="Arial"/>
              <a:sym typeface="Arial"/>
            </a:endParaRPr>
          </a:p>
        </p:txBody>
      </p:sp>
      <p:sp>
        <p:nvSpPr>
          <p:cNvPr id="440" name="Google Shape;440;p61"/>
          <p:cNvSpPr/>
          <p:nvPr/>
        </p:nvSpPr>
        <p:spPr>
          <a:xfrm>
            <a:off x="6646387" y="5238200"/>
            <a:ext cx="6227100" cy="15693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1"/>
          <p:cNvSpPr txBox="1"/>
          <p:nvPr/>
        </p:nvSpPr>
        <p:spPr>
          <a:xfrm>
            <a:off x="6707860" y="5235825"/>
            <a:ext cx="1740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us-central1-a</a:t>
            </a:r>
            <a:endParaRPr sz="1800">
              <a:solidFill>
                <a:schemeClr val="dk1"/>
              </a:solidFill>
              <a:latin typeface="Roboto"/>
              <a:ea typeface="Roboto"/>
              <a:cs typeface="Roboto"/>
              <a:sym typeface="Roboto"/>
            </a:endParaRPr>
          </a:p>
        </p:txBody>
      </p:sp>
      <p:sp>
        <p:nvSpPr>
          <p:cNvPr id="442" name="Google Shape;442;p61"/>
          <p:cNvSpPr/>
          <p:nvPr/>
        </p:nvSpPr>
        <p:spPr>
          <a:xfrm>
            <a:off x="6769497" y="5839950"/>
            <a:ext cx="15180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Orders Service</a:t>
            </a:r>
            <a:endParaRPr sz="1800">
              <a:solidFill>
                <a:schemeClr val="dk1"/>
              </a:solidFill>
              <a:latin typeface="Roboto"/>
              <a:ea typeface="Roboto"/>
              <a:cs typeface="Roboto"/>
              <a:sym typeface="Roboto"/>
            </a:endParaRPr>
          </a:p>
        </p:txBody>
      </p:sp>
      <p:sp>
        <p:nvSpPr>
          <p:cNvPr id="443" name="Google Shape;443;p61"/>
          <p:cNvSpPr/>
          <p:nvPr/>
        </p:nvSpPr>
        <p:spPr>
          <a:xfrm>
            <a:off x="9602681" y="5839950"/>
            <a:ext cx="15180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Inventory Service</a:t>
            </a:r>
            <a:endParaRPr sz="1800">
              <a:solidFill>
                <a:schemeClr val="dk1"/>
              </a:solidFill>
              <a:latin typeface="Roboto"/>
              <a:ea typeface="Roboto"/>
              <a:cs typeface="Roboto"/>
              <a:sym typeface="Roboto"/>
            </a:endParaRPr>
          </a:p>
        </p:txBody>
      </p:sp>
      <p:sp>
        <p:nvSpPr>
          <p:cNvPr id="444" name="Google Shape;444;p61"/>
          <p:cNvSpPr/>
          <p:nvPr/>
        </p:nvSpPr>
        <p:spPr>
          <a:xfrm>
            <a:off x="6661812" y="7081850"/>
            <a:ext cx="4632900" cy="15693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61"/>
          <p:cNvSpPr txBox="1"/>
          <p:nvPr/>
        </p:nvSpPr>
        <p:spPr>
          <a:xfrm>
            <a:off x="6707849" y="7140627"/>
            <a:ext cx="1740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us-central1-b</a:t>
            </a:r>
            <a:endParaRPr sz="1800">
              <a:solidFill>
                <a:schemeClr val="dk1"/>
              </a:solidFill>
              <a:latin typeface="Roboto"/>
              <a:ea typeface="Roboto"/>
              <a:cs typeface="Roboto"/>
              <a:sym typeface="Roboto"/>
            </a:endParaRPr>
          </a:p>
        </p:txBody>
      </p:sp>
      <p:cxnSp>
        <p:nvCxnSpPr>
          <p:cNvPr id="446" name="Google Shape;446;p61"/>
          <p:cNvCxnSpPr>
            <a:stCxn id="447" idx="3"/>
            <a:endCxn id="448" idx="1"/>
          </p:cNvCxnSpPr>
          <p:nvPr/>
        </p:nvCxnSpPr>
        <p:spPr>
          <a:xfrm>
            <a:off x="8945089" y="6682632"/>
            <a:ext cx="0" cy="614700"/>
          </a:xfrm>
          <a:prstGeom prst="straightConnector1">
            <a:avLst/>
          </a:prstGeom>
          <a:noFill/>
          <a:ln cap="flat" cmpd="sng" w="38100">
            <a:solidFill>
              <a:schemeClr val="accent1"/>
            </a:solidFill>
            <a:prstDash val="solid"/>
            <a:round/>
            <a:headEnd len="med" w="med" type="none"/>
            <a:tailEnd len="med" w="med" type="triangle"/>
          </a:ln>
        </p:spPr>
      </p:cxnSp>
      <p:sp>
        <p:nvSpPr>
          <p:cNvPr id="449" name="Google Shape;449;p61"/>
          <p:cNvSpPr txBox="1"/>
          <p:nvPr/>
        </p:nvSpPr>
        <p:spPr>
          <a:xfrm>
            <a:off x="5266883" y="7156676"/>
            <a:ext cx="12579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TCP Load Balancer</a:t>
            </a:r>
            <a:endParaRPr sz="1800">
              <a:solidFill>
                <a:schemeClr val="dk1"/>
              </a:solidFill>
              <a:latin typeface="Roboto"/>
              <a:ea typeface="Roboto"/>
              <a:cs typeface="Roboto"/>
              <a:sym typeface="Roboto"/>
            </a:endParaRPr>
          </a:p>
        </p:txBody>
      </p:sp>
      <p:sp>
        <p:nvSpPr>
          <p:cNvPr id="450" name="Google Shape;450;p61"/>
          <p:cNvSpPr txBox="1"/>
          <p:nvPr/>
        </p:nvSpPr>
        <p:spPr>
          <a:xfrm>
            <a:off x="5174315" y="4776805"/>
            <a:ext cx="1554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us-central-1</a:t>
            </a:r>
            <a:endParaRPr sz="1800">
              <a:solidFill>
                <a:schemeClr val="dk1"/>
              </a:solidFill>
              <a:latin typeface="Roboto"/>
              <a:ea typeface="Roboto"/>
              <a:cs typeface="Roboto"/>
              <a:sym typeface="Roboto"/>
            </a:endParaRPr>
          </a:p>
        </p:txBody>
      </p:sp>
      <p:sp>
        <p:nvSpPr>
          <p:cNvPr id="451" name="Google Shape;451;p61"/>
          <p:cNvSpPr/>
          <p:nvPr/>
        </p:nvSpPr>
        <p:spPr>
          <a:xfrm>
            <a:off x="11214586" y="5839950"/>
            <a:ext cx="15177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Roboto"/>
                <a:ea typeface="Roboto"/>
                <a:cs typeface="Roboto"/>
                <a:sym typeface="Roboto"/>
              </a:rPr>
              <a:t>Analytics Service</a:t>
            </a:r>
            <a:endParaRPr sz="1900">
              <a:solidFill>
                <a:schemeClr val="dk1"/>
              </a:solidFill>
              <a:latin typeface="Roboto"/>
              <a:ea typeface="Roboto"/>
              <a:cs typeface="Roboto"/>
              <a:sym typeface="Roboto"/>
            </a:endParaRPr>
          </a:p>
        </p:txBody>
      </p:sp>
      <p:pic>
        <p:nvPicPr>
          <p:cNvPr id="452" name="Google Shape;452;p61"/>
          <p:cNvPicPr preferRelativeResize="0"/>
          <p:nvPr/>
        </p:nvPicPr>
        <p:blipFill>
          <a:blip r:embed="rId3">
            <a:alphaModFix/>
          </a:blip>
          <a:stretch>
            <a:fillRect/>
          </a:stretch>
        </p:blipFill>
        <p:spPr>
          <a:xfrm>
            <a:off x="5479878" y="6342159"/>
            <a:ext cx="770294" cy="772968"/>
          </a:xfrm>
          <a:prstGeom prst="rect">
            <a:avLst/>
          </a:prstGeom>
          <a:noFill/>
          <a:ln>
            <a:noFill/>
          </a:ln>
        </p:spPr>
      </p:pic>
      <p:sp>
        <p:nvSpPr>
          <p:cNvPr id="447" name="Google Shape;447;p61"/>
          <p:cNvSpPr/>
          <p:nvPr/>
        </p:nvSpPr>
        <p:spPr>
          <a:xfrm>
            <a:off x="8381403" y="5425889"/>
            <a:ext cx="1127373" cy="1256744"/>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800">
                <a:solidFill>
                  <a:srgbClr val="FFFFFF"/>
                </a:solidFill>
                <a:latin typeface="Roboto Medium"/>
                <a:ea typeface="Roboto Medium"/>
                <a:cs typeface="Roboto Medium"/>
                <a:sym typeface="Roboto Medium"/>
              </a:rPr>
              <a:t>Cloud SQL</a:t>
            </a:r>
            <a:endParaRPr sz="1800">
              <a:solidFill>
                <a:srgbClr val="FFFFFF"/>
              </a:solidFill>
              <a:latin typeface="Roboto Medium"/>
              <a:ea typeface="Roboto Medium"/>
              <a:cs typeface="Roboto Medium"/>
              <a:sym typeface="Roboto Medium"/>
            </a:endParaRPr>
          </a:p>
        </p:txBody>
      </p:sp>
      <p:sp>
        <p:nvSpPr>
          <p:cNvPr id="453" name="Google Shape;453;p61"/>
          <p:cNvSpPr/>
          <p:nvPr/>
        </p:nvSpPr>
        <p:spPr>
          <a:xfrm>
            <a:off x="13065976" y="7238129"/>
            <a:ext cx="1127373" cy="1256744"/>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800">
                <a:solidFill>
                  <a:srgbClr val="FFFFFF"/>
                </a:solidFill>
                <a:latin typeface="Roboto Medium"/>
                <a:ea typeface="Roboto Medium"/>
                <a:cs typeface="Roboto Medium"/>
                <a:sym typeface="Roboto Medium"/>
              </a:rPr>
              <a:t>Firestore</a:t>
            </a:r>
            <a:endParaRPr sz="1800">
              <a:solidFill>
                <a:srgbClr val="FFFFFF"/>
              </a:solidFill>
              <a:latin typeface="Roboto Medium"/>
              <a:ea typeface="Roboto Medium"/>
              <a:cs typeface="Roboto Medium"/>
              <a:sym typeface="Roboto Medium"/>
            </a:endParaRPr>
          </a:p>
        </p:txBody>
      </p:sp>
      <p:sp>
        <p:nvSpPr>
          <p:cNvPr id="454" name="Google Shape;454;p61"/>
          <p:cNvSpPr/>
          <p:nvPr/>
        </p:nvSpPr>
        <p:spPr>
          <a:xfrm>
            <a:off x="13065976" y="5394479"/>
            <a:ext cx="1127373" cy="1256744"/>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800">
                <a:solidFill>
                  <a:srgbClr val="FFFFFF"/>
                </a:solidFill>
                <a:latin typeface="Roboto Medium"/>
                <a:ea typeface="Roboto Medium"/>
                <a:cs typeface="Roboto Medium"/>
                <a:sym typeface="Roboto Medium"/>
              </a:rPr>
              <a:t>BigQuery</a:t>
            </a:r>
            <a:endParaRPr sz="1800">
              <a:solidFill>
                <a:srgbClr val="FFFFFF"/>
              </a:solidFill>
              <a:latin typeface="Roboto Medium"/>
              <a:ea typeface="Roboto Medium"/>
              <a:cs typeface="Roboto Medium"/>
              <a:sym typeface="Roboto Medium"/>
            </a:endParaRPr>
          </a:p>
        </p:txBody>
      </p:sp>
      <p:sp>
        <p:nvSpPr>
          <p:cNvPr id="455" name="Google Shape;455;p61"/>
          <p:cNvSpPr/>
          <p:nvPr/>
        </p:nvSpPr>
        <p:spPr>
          <a:xfrm>
            <a:off x="9602681" y="7711377"/>
            <a:ext cx="15180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Products Service</a:t>
            </a:r>
            <a:endParaRPr sz="1800">
              <a:solidFill>
                <a:schemeClr val="dk1"/>
              </a:solidFill>
              <a:latin typeface="Roboto"/>
              <a:ea typeface="Roboto"/>
              <a:cs typeface="Roboto"/>
              <a:sym typeface="Roboto"/>
            </a:endParaRPr>
          </a:p>
        </p:txBody>
      </p:sp>
      <p:sp>
        <p:nvSpPr>
          <p:cNvPr id="448" name="Google Shape;448;p61"/>
          <p:cNvSpPr/>
          <p:nvPr/>
        </p:nvSpPr>
        <p:spPr>
          <a:xfrm>
            <a:off x="8381403" y="7297315"/>
            <a:ext cx="1127373" cy="1256744"/>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1800">
                <a:solidFill>
                  <a:srgbClr val="FFFFFF"/>
                </a:solidFill>
                <a:latin typeface="Roboto Medium"/>
                <a:ea typeface="Roboto Medium"/>
                <a:cs typeface="Roboto Medium"/>
                <a:sym typeface="Roboto Medium"/>
              </a:rPr>
              <a:t>Failover</a:t>
            </a:r>
            <a:endParaRPr sz="1800">
              <a:solidFill>
                <a:srgbClr val="FFFFFF"/>
              </a:solidFill>
              <a:latin typeface="Roboto Medium"/>
              <a:ea typeface="Roboto Medium"/>
              <a:cs typeface="Roboto Medium"/>
              <a:sym typeface="Roboto Medium"/>
            </a:endParaRPr>
          </a:p>
        </p:txBody>
      </p:sp>
      <p:sp>
        <p:nvSpPr>
          <p:cNvPr id="456" name="Google Shape;456;p61"/>
          <p:cNvSpPr/>
          <p:nvPr/>
        </p:nvSpPr>
        <p:spPr>
          <a:xfrm>
            <a:off x="6769497" y="7711377"/>
            <a:ext cx="1518000" cy="7041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a:ea typeface="Roboto"/>
                <a:cs typeface="Roboto"/>
                <a:sym typeface="Roboto"/>
              </a:rPr>
              <a:t>Accounts Service</a:t>
            </a:r>
            <a:endParaRPr sz="1800">
              <a:solidFill>
                <a:schemeClr val="dk1"/>
              </a:solidFill>
              <a:latin typeface="Roboto"/>
              <a:ea typeface="Roboto"/>
              <a:cs typeface="Roboto"/>
              <a:sym typeface="Roboto"/>
            </a:endParaRPr>
          </a:p>
        </p:txBody>
      </p:sp>
      <p:sp>
        <p:nvSpPr>
          <p:cNvPr id="457" name="Google Shape;457;p61"/>
          <p:cNvSpPr/>
          <p:nvPr/>
        </p:nvSpPr>
        <p:spPr>
          <a:xfrm>
            <a:off x="5182063" y="6706025"/>
            <a:ext cx="183900" cy="32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1"/>
          <p:cNvSpPr/>
          <p:nvPr/>
        </p:nvSpPr>
        <p:spPr>
          <a:xfrm>
            <a:off x="3886663" y="6706025"/>
            <a:ext cx="183900" cy="32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9" name="Google Shape;459;p61"/>
          <p:cNvCxnSpPr>
            <a:stCxn id="458" idx="3"/>
            <a:endCxn id="457" idx="1"/>
          </p:cNvCxnSpPr>
          <p:nvPr/>
        </p:nvCxnSpPr>
        <p:spPr>
          <a:xfrm>
            <a:off x="4070563" y="6867275"/>
            <a:ext cx="1111500" cy="0"/>
          </a:xfrm>
          <a:prstGeom prst="straightConnector1">
            <a:avLst/>
          </a:prstGeom>
          <a:noFill/>
          <a:ln cap="flat" cmpd="sng" w="38100">
            <a:solidFill>
              <a:schemeClr val="dk1"/>
            </a:solidFill>
            <a:prstDash val="solid"/>
            <a:round/>
            <a:headEnd len="med" w="med" type="none"/>
            <a:tailEnd len="med" w="med" type="triangl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62"/>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11a. Disaster recovery scenario</a:t>
            </a:r>
            <a:endParaRPr/>
          </a:p>
          <a:p>
            <a:pPr indent="0" lvl="0" marL="0" rtl="0" algn="l">
              <a:spcBef>
                <a:spcPts val="0"/>
              </a:spcBef>
              <a:spcAft>
                <a:spcPts val="0"/>
              </a:spcAft>
              <a:buNone/>
            </a:pPr>
            <a:r>
              <a:t/>
            </a:r>
            <a:endParaRPr/>
          </a:p>
        </p:txBody>
      </p:sp>
      <p:sp>
        <p:nvSpPr>
          <p:cNvPr id="465" name="Google Shape;465;p62"/>
          <p:cNvSpPr txBox="1"/>
          <p:nvPr>
            <p:ph idx="1" type="body"/>
          </p:nvPr>
        </p:nvSpPr>
        <p:spPr>
          <a:xfrm>
            <a:off x="914350" y="2313432"/>
            <a:ext cx="16281600" cy="19998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You've deployed for high availability by replicating resources in multiple zones. However, to meet regulatory requirements, you need a plan to recover from a disaster that brings down the entire region. The current architecture is depicted on the previous slide. Create a plan to bring up your application in another region if your main region is down.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63"/>
          <p:cNvSpPr txBox="1"/>
          <p:nvPr>
            <p:ph type="title"/>
          </p:nvPr>
        </p:nvSpPr>
        <p:spPr>
          <a:xfrm>
            <a:off x="914350" y="920500"/>
            <a:ext cx="163254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11b. Service disaster recovery scenarios</a:t>
            </a:r>
            <a:endParaRPr/>
          </a:p>
        </p:txBody>
      </p:sp>
      <p:graphicFrame>
        <p:nvGraphicFramePr>
          <p:cNvPr id="471" name="Google Shape;471;p63"/>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3265075"/>
                <a:gridCol w="3265075"/>
                <a:gridCol w="3265075"/>
                <a:gridCol w="3265075"/>
                <a:gridCol w="3265075"/>
              </a:tblGrid>
              <a:tr h="650350">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Service</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Scenario</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Recovery Point Objective</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Recovery Time Objective</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Priority</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890850">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Ratings Service</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Programmer deleted all ratings accidentally</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24 hours</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1 hour</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Med</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660825">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Orders Service</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Orders database crashes</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0 (can’t lose any data)</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2 minutes</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High</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01500">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01500">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sp>
        <p:nvSpPr>
          <p:cNvPr id="472" name="Google Shape;472;p63"/>
          <p:cNvSpPr txBox="1"/>
          <p:nvPr>
            <p:ph idx="1" type="body"/>
          </p:nvPr>
        </p:nvSpPr>
        <p:spPr>
          <a:xfrm>
            <a:off x="914350" y="2313432"/>
            <a:ext cx="16689000" cy="735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Write a high-level list of possible scenarios on the next slide. Below is an example.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64"/>
          <p:cNvSpPr txBox="1"/>
          <p:nvPr>
            <p:ph type="title"/>
          </p:nvPr>
        </p:nvSpPr>
        <p:spPr>
          <a:xfrm>
            <a:off x="914350" y="920500"/>
            <a:ext cx="163254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11b. Service disaster recovery scenarios</a:t>
            </a:r>
            <a:endParaRPr/>
          </a:p>
        </p:txBody>
      </p:sp>
      <p:graphicFrame>
        <p:nvGraphicFramePr>
          <p:cNvPr id="478" name="Google Shape;478;p64"/>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3265075"/>
                <a:gridCol w="3265075"/>
                <a:gridCol w="3265075"/>
                <a:gridCol w="3265075"/>
                <a:gridCol w="3265075"/>
              </a:tblGrid>
              <a:tr h="919225">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Service</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Scenario</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Recovery Point Objective</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Recovery Time Objective</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Priority</a:t>
                      </a:r>
                      <a:endParaRPr sz="2600">
                        <a:solidFill>
                          <a:srgbClr val="FFFFFF"/>
                        </a:solidFill>
                        <a:latin typeface="Roboto Medium"/>
                        <a:ea typeface="Roboto Medium"/>
                        <a:cs typeface="Roboto Medium"/>
                        <a:sym typeface="Roboto Medium"/>
                      </a:endParaRPr>
                    </a:p>
                  </a:txBody>
                  <a:tcPr marT="182875" marB="182875" marR="182875" marL="27430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576775">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576775">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15000"/>
                        </a:lnSpc>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576775">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576775">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576775">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576775">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ctr">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sp>
        <p:nvSpPr>
          <p:cNvPr id="479" name="Google Shape;479;p64"/>
          <p:cNvSpPr txBox="1"/>
          <p:nvPr>
            <p:ph idx="1" type="body"/>
          </p:nvPr>
        </p:nvSpPr>
        <p:spPr>
          <a:xfrm>
            <a:off x="914350" y="2313432"/>
            <a:ext cx="16689000" cy="735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Write a high-level list of possible scenarios.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65"/>
          <p:cNvSpPr txBox="1"/>
          <p:nvPr>
            <p:ph type="title"/>
          </p:nvPr>
        </p:nvSpPr>
        <p:spPr>
          <a:xfrm>
            <a:off x="914350" y="920500"/>
            <a:ext cx="157266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11c. Resource disaster recovery plans</a:t>
            </a:r>
            <a:endParaRPr/>
          </a:p>
        </p:txBody>
      </p:sp>
      <p:graphicFrame>
        <p:nvGraphicFramePr>
          <p:cNvPr id="485" name="Google Shape;485;p65"/>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4086650"/>
                <a:gridCol w="4086650"/>
                <a:gridCol w="4086650"/>
                <a:gridCol w="4086650"/>
              </a:tblGrid>
              <a:tr h="637200">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Resource</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Backup Strategy</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Backup Location</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Recovery Procedure</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559625">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Ratings Database</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Daily automated backups</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Multi-Regional Cloud Storage Bucket</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Run Restore Script</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57175">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Orders Database</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Failover replica plus daily backups</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Multi-zone deployment</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00000"/>
                        </a:lnSpc>
                        <a:spcBef>
                          <a:spcPts val="0"/>
                        </a:spcBef>
                        <a:spcAft>
                          <a:spcPts val="0"/>
                        </a:spcAft>
                        <a:buNone/>
                      </a:pPr>
                      <a:r>
                        <a:rPr i="1" lang="en" sz="2400">
                          <a:solidFill>
                            <a:schemeClr val="dk1"/>
                          </a:solidFill>
                          <a:latin typeface="Roboto"/>
                          <a:ea typeface="Roboto"/>
                          <a:cs typeface="Roboto"/>
                          <a:sym typeface="Roboto"/>
                        </a:rPr>
                        <a:t>Automated</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731500">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762000">
                <a:tc>
                  <a:txBody>
                    <a:bodyPr/>
                    <a:lstStyle/>
                    <a:p>
                      <a:pPr indent="0" lvl="0" marL="0" rtl="0" algn="l">
                        <a:spcBef>
                          <a:spcPts val="0"/>
                        </a:spcBef>
                        <a:spcAft>
                          <a:spcPts val="0"/>
                        </a:spcAft>
                        <a:buNone/>
                      </a:pPr>
                      <a:r>
                        <a:t/>
                      </a:r>
                      <a:endParaRPr i="1" sz="26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6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6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6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762000">
                <a:tc>
                  <a:txBody>
                    <a:bodyPr/>
                    <a:lstStyle/>
                    <a:p>
                      <a:pPr indent="0" lvl="0" marL="0" rtl="0" algn="l">
                        <a:spcBef>
                          <a:spcPts val="0"/>
                        </a:spcBef>
                        <a:spcAft>
                          <a:spcPts val="0"/>
                        </a:spcAft>
                        <a:buNone/>
                      </a:pPr>
                      <a:r>
                        <a:t/>
                      </a:r>
                      <a:endParaRPr i="1" sz="26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6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6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6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bl>
          </a:graphicData>
        </a:graphic>
      </p:graphicFrame>
      <p:sp>
        <p:nvSpPr>
          <p:cNvPr id="486" name="Google Shape;486;p65"/>
          <p:cNvSpPr txBox="1"/>
          <p:nvPr>
            <p:ph idx="1" type="body"/>
          </p:nvPr>
        </p:nvSpPr>
        <p:spPr>
          <a:xfrm>
            <a:off x="914350" y="2313432"/>
            <a:ext cx="16459200" cy="431100"/>
          </a:xfrm>
          <a:prstGeom prst="rect">
            <a:avLst/>
          </a:prstGeom>
        </p:spPr>
        <p:txBody>
          <a:bodyPr anchorCtr="0" anchor="t" bIns="0" lIns="0" spcFirstLastPara="1" rIns="0" wrap="square" tIns="0">
            <a:spAutoFit/>
          </a:bodyPr>
          <a:lstStyle/>
          <a:p>
            <a:pPr indent="0" lvl="0" marL="0" rtl="0" algn="l">
              <a:spcBef>
                <a:spcPts val="0"/>
              </a:spcBef>
              <a:spcAft>
                <a:spcPts val="1600"/>
              </a:spcAft>
              <a:buNone/>
            </a:pPr>
            <a:r>
              <a:rPr lang="en"/>
              <a:t>For each scenario, fill in the table on the next slide. Below is an example.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66"/>
          <p:cNvSpPr txBox="1"/>
          <p:nvPr>
            <p:ph type="title"/>
          </p:nvPr>
        </p:nvSpPr>
        <p:spPr>
          <a:xfrm>
            <a:off x="914350" y="920500"/>
            <a:ext cx="157266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11c. Resource disaster recovery plans</a:t>
            </a:r>
            <a:endParaRPr/>
          </a:p>
        </p:txBody>
      </p:sp>
      <p:graphicFrame>
        <p:nvGraphicFramePr>
          <p:cNvPr id="492" name="Google Shape;492;p66"/>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4086650"/>
                <a:gridCol w="4086650"/>
                <a:gridCol w="4086650"/>
                <a:gridCol w="4086650"/>
              </a:tblGrid>
              <a:tr h="631825">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Resource</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Backup Strategy</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Backup Location</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Recovery Procedure</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653850">
                <a:tc>
                  <a:txBody>
                    <a:bodyPr/>
                    <a:lstStyle/>
                    <a:p>
                      <a:pPr indent="0" lvl="0" marL="0" marR="0" rtl="0" algn="l">
                        <a:lnSpc>
                          <a:spcPct val="115000"/>
                        </a:lnSpc>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653850">
                <a:tc>
                  <a:txBody>
                    <a:bodyPr/>
                    <a:lstStyle/>
                    <a:p>
                      <a:pPr indent="0" lvl="0" marL="0" marR="0" rtl="0" algn="l">
                        <a:lnSpc>
                          <a:spcPct val="115000"/>
                        </a:lnSpc>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15000"/>
                        </a:lnSpc>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15000"/>
                        </a:lnSpc>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marR="0" rtl="0" algn="l">
                        <a:lnSpc>
                          <a:spcPct val="115000"/>
                        </a:lnSpc>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653850">
                <a:tc>
                  <a:txBody>
                    <a:bodyPr/>
                    <a:lstStyle/>
                    <a:p>
                      <a:pPr indent="0" lvl="0" marL="0" rtl="0" algn="l">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653850">
                <a:tc>
                  <a:txBody>
                    <a:bodyPr/>
                    <a:lstStyle/>
                    <a:p>
                      <a:pPr indent="0" lvl="0" marL="0" rtl="0" algn="l">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8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653850">
                <a:tc>
                  <a:txBody>
                    <a:bodyPr/>
                    <a:lstStyle/>
                    <a:p>
                      <a:pPr indent="0" lvl="0" marL="0" rtl="0" algn="l">
                        <a:spcBef>
                          <a:spcPts val="0"/>
                        </a:spcBef>
                        <a:spcAft>
                          <a:spcPts val="0"/>
                        </a:spcAft>
                        <a:buNone/>
                      </a:pPr>
                      <a:r>
                        <a:t/>
                      </a:r>
                      <a:endParaRPr i="1" sz="28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8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8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8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653850">
                <a:tc>
                  <a:txBody>
                    <a:bodyPr/>
                    <a:lstStyle/>
                    <a:p>
                      <a:pPr indent="0" lvl="0" marL="0" rtl="0" algn="l">
                        <a:spcBef>
                          <a:spcPts val="0"/>
                        </a:spcBef>
                        <a:spcAft>
                          <a:spcPts val="0"/>
                        </a:spcAft>
                        <a:buNone/>
                      </a:pPr>
                      <a:r>
                        <a:t/>
                      </a:r>
                      <a:endParaRPr i="1" sz="28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8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8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8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sp>
        <p:nvSpPr>
          <p:cNvPr id="493" name="Google Shape;493;p66"/>
          <p:cNvSpPr txBox="1"/>
          <p:nvPr>
            <p:ph idx="1" type="body"/>
          </p:nvPr>
        </p:nvSpPr>
        <p:spPr>
          <a:xfrm>
            <a:off x="914350" y="2313432"/>
            <a:ext cx="16459200" cy="431100"/>
          </a:xfrm>
          <a:prstGeom prst="rect">
            <a:avLst/>
          </a:prstGeom>
        </p:spPr>
        <p:txBody>
          <a:bodyPr anchorCtr="0" anchor="t" bIns="0" lIns="0" spcFirstLastPara="1" rIns="0" wrap="square" tIns="0">
            <a:spAutoFit/>
          </a:bodyPr>
          <a:lstStyle/>
          <a:p>
            <a:pPr indent="0" lvl="0" marL="0" rtl="0" algn="l">
              <a:spcBef>
                <a:spcPts val="0"/>
              </a:spcBef>
              <a:spcAft>
                <a:spcPts val="1600"/>
              </a:spcAft>
              <a:buNone/>
            </a:pPr>
            <a:r>
              <a:rPr lang="en"/>
              <a:t>For each scenario, fill in the table.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40"/>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1b. [Case Study Name Here]</a:t>
            </a:r>
            <a:endParaRPr/>
          </a:p>
        </p:txBody>
      </p:sp>
      <p:sp>
        <p:nvSpPr>
          <p:cNvPr id="169" name="Google Shape;169;p40"/>
          <p:cNvSpPr txBox="1"/>
          <p:nvPr>
            <p:ph idx="1" type="body"/>
          </p:nvPr>
        </p:nvSpPr>
        <p:spPr>
          <a:xfrm>
            <a:off x="914350" y="3072500"/>
            <a:ext cx="10917900" cy="6164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Brief description: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List a few main features: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List roles of typical users: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67"/>
          <p:cNvSpPr txBox="1"/>
          <p:nvPr>
            <p:ph type="title"/>
          </p:nvPr>
        </p:nvSpPr>
        <p:spPr>
          <a:xfrm>
            <a:off x="914350" y="920500"/>
            <a:ext cx="157215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12. Modeling secure Google Cloud services</a:t>
            </a:r>
            <a:endParaRPr/>
          </a:p>
          <a:p>
            <a:pPr indent="0" lvl="0" marL="0" rtl="0" algn="l">
              <a:spcBef>
                <a:spcPts val="0"/>
              </a:spcBef>
              <a:spcAft>
                <a:spcPts val="0"/>
              </a:spcAft>
              <a:buNone/>
            </a:pPr>
            <a:r>
              <a:t/>
            </a:r>
            <a:endParaRPr/>
          </a:p>
        </p:txBody>
      </p:sp>
      <p:sp>
        <p:nvSpPr>
          <p:cNvPr id="499" name="Google Shape;499;p67"/>
          <p:cNvSpPr txBox="1"/>
          <p:nvPr>
            <p:ph idx="1" type="body"/>
          </p:nvPr>
        </p:nvSpPr>
        <p:spPr>
          <a:xfrm>
            <a:off x="914350" y="2313432"/>
            <a:ext cx="16325400" cy="1098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Draw a diagram on the next slide that depicts how you will secure your services. Include firewalls, IAM roles, service accounts and network resources as appropriate. Below is an example.</a:t>
            </a:r>
            <a:endParaRPr/>
          </a:p>
        </p:txBody>
      </p:sp>
      <p:grpSp>
        <p:nvGrpSpPr>
          <p:cNvPr id="500" name="Google Shape;500;p67"/>
          <p:cNvGrpSpPr/>
          <p:nvPr/>
        </p:nvGrpSpPr>
        <p:grpSpPr>
          <a:xfrm>
            <a:off x="3060218" y="5869242"/>
            <a:ext cx="1451722" cy="961506"/>
            <a:chOff x="4159225" y="4338675"/>
            <a:chExt cx="2185012" cy="1454843"/>
          </a:xfrm>
        </p:grpSpPr>
        <p:pic>
          <p:nvPicPr>
            <p:cNvPr id="501" name="Google Shape;501;p67"/>
            <p:cNvPicPr preferRelativeResize="0"/>
            <p:nvPr/>
          </p:nvPicPr>
          <p:blipFill>
            <a:blip r:embed="rId3">
              <a:alphaModFix/>
            </a:blip>
            <a:stretch>
              <a:fillRect/>
            </a:stretch>
          </p:blipFill>
          <p:spPr>
            <a:xfrm>
              <a:off x="4159225" y="4338675"/>
              <a:ext cx="2185012" cy="1454843"/>
            </a:xfrm>
            <a:prstGeom prst="rect">
              <a:avLst/>
            </a:prstGeom>
            <a:noFill/>
            <a:ln>
              <a:noFill/>
            </a:ln>
          </p:spPr>
        </p:pic>
        <p:sp>
          <p:nvSpPr>
            <p:cNvPr id="502" name="Google Shape;502;p67"/>
            <p:cNvSpPr txBox="1"/>
            <p:nvPr/>
          </p:nvSpPr>
          <p:spPr>
            <a:xfrm>
              <a:off x="4474575" y="4894132"/>
              <a:ext cx="1554300" cy="57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3C4043"/>
                  </a:solidFill>
                  <a:latin typeface="Roboto"/>
                  <a:ea typeface="Roboto"/>
                  <a:cs typeface="Roboto"/>
                  <a:sym typeface="Roboto"/>
                </a:rPr>
                <a:t>HTTPS</a:t>
              </a:r>
              <a:endParaRPr sz="2100">
                <a:solidFill>
                  <a:srgbClr val="3C4043"/>
                </a:solidFill>
                <a:latin typeface="Roboto"/>
                <a:ea typeface="Roboto"/>
                <a:cs typeface="Roboto"/>
                <a:sym typeface="Roboto"/>
              </a:endParaRPr>
            </a:p>
          </p:txBody>
        </p:sp>
      </p:grpSp>
      <p:cxnSp>
        <p:nvCxnSpPr>
          <p:cNvPr id="503" name="Google Shape;503;p67"/>
          <p:cNvCxnSpPr>
            <a:stCxn id="501" idx="3"/>
            <a:endCxn id="504" idx="1"/>
          </p:cNvCxnSpPr>
          <p:nvPr/>
        </p:nvCxnSpPr>
        <p:spPr>
          <a:xfrm flipH="1" rot="10800000">
            <a:off x="4511940" y="6349095"/>
            <a:ext cx="930600" cy="900"/>
          </a:xfrm>
          <a:prstGeom prst="bentConnector3">
            <a:avLst>
              <a:gd fmla="val 49996" name="adj1"/>
            </a:avLst>
          </a:prstGeom>
          <a:noFill/>
          <a:ln cap="flat" cmpd="sng" w="38100">
            <a:solidFill>
              <a:srgbClr val="3C4043"/>
            </a:solidFill>
            <a:prstDash val="solid"/>
            <a:round/>
            <a:headEnd len="med" w="med" type="none"/>
            <a:tailEnd len="med" w="med" type="triangle"/>
          </a:ln>
        </p:spPr>
      </p:cxnSp>
      <p:sp>
        <p:nvSpPr>
          <p:cNvPr id="505" name="Google Shape;505;p67"/>
          <p:cNvSpPr/>
          <p:nvPr/>
        </p:nvSpPr>
        <p:spPr>
          <a:xfrm>
            <a:off x="9846855" y="4001497"/>
            <a:ext cx="6783300" cy="4691400"/>
          </a:xfrm>
          <a:prstGeom prst="roundRect">
            <a:avLst>
              <a:gd fmla="val 399" name="adj"/>
            </a:avLst>
          </a:prstGeom>
          <a:solidFill>
            <a:srgbClr val="F6F6F6"/>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Font typeface="Arial"/>
              <a:buNone/>
            </a:pPr>
            <a:r>
              <a:t/>
            </a:r>
            <a:endParaRPr b="0" i="0" sz="2800" u="none" cap="none" strike="noStrike">
              <a:solidFill>
                <a:srgbClr val="000000"/>
              </a:solidFill>
              <a:latin typeface="Arial"/>
              <a:ea typeface="Arial"/>
              <a:cs typeface="Arial"/>
              <a:sym typeface="Arial"/>
            </a:endParaRPr>
          </a:p>
        </p:txBody>
      </p:sp>
      <p:sp>
        <p:nvSpPr>
          <p:cNvPr id="506" name="Google Shape;506;p67"/>
          <p:cNvSpPr/>
          <p:nvPr/>
        </p:nvSpPr>
        <p:spPr>
          <a:xfrm>
            <a:off x="11009497" y="4726735"/>
            <a:ext cx="4458000" cy="3648000"/>
          </a:xfrm>
          <a:prstGeom prst="rect">
            <a:avLst/>
          </a:prstGeom>
          <a:solidFill>
            <a:srgbClr val="E3F2FD"/>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7"/>
          <p:cNvSpPr txBox="1"/>
          <p:nvPr/>
        </p:nvSpPr>
        <p:spPr>
          <a:xfrm>
            <a:off x="11157246" y="4863452"/>
            <a:ext cx="3998100" cy="128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3C4043"/>
                </a:solidFill>
                <a:latin typeface="Roboto Medium"/>
                <a:ea typeface="Roboto Medium"/>
                <a:cs typeface="Roboto Medium"/>
                <a:sym typeface="Roboto Medium"/>
              </a:rPr>
              <a:t>Firewall Rules:</a:t>
            </a:r>
            <a:endParaRPr sz="2100">
              <a:solidFill>
                <a:srgbClr val="3C4043"/>
              </a:solidFill>
              <a:latin typeface="Roboto Medium"/>
              <a:ea typeface="Roboto Medium"/>
              <a:cs typeface="Roboto Medium"/>
              <a:sym typeface="Roboto Medium"/>
            </a:endParaRPr>
          </a:p>
          <a:p>
            <a:pPr indent="0" lvl="0" marL="0" rtl="0" algn="l">
              <a:spcBef>
                <a:spcPts val="1000"/>
              </a:spcBef>
              <a:spcAft>
                <a:spcPts val="0"/>
              </a:spcAft>
              <a:buNone/>
            </a:pPr>
            <a:r>
              <a:rPr lang="en" sz="2100">
                <a:solidFill>
                  <a:srgbClr val="3C4043"/>
                </a:solidFill>
                <a:latin typeface="Roboto"/>
                <a:ea typeface="Roboto"/>
                <a:cs typeface="Roboto"/>
                <a:sym typeface="Roboto"/>
              </a:rPr>
              <a:t>Allow HTTPS from 0.0.0.0/0</a:t>
            </a:r>
            <a:endParaRPr sz="2100">
              <a:solidFill>
                <a:srgbClr val="3C4043"/>
              </a:solidFill>
              <a:latin typeface="Roboto"/>
              <a:ea typeface="Roboto"/>
              <a:cs typeface="Roboto"/>
              <a:sym typeface="Roboto"/>
            </a:endParaRPr>
          </a:p>
          <a:p>
            <a:pPr indent="0" lvl="0" marL="0" rtl="0" algn="l">
              <a:spcBef>
                <a:spcPts val="0"/>
              </a:spcBef>
              <a:spcAft>
                <a:spcPts val="0"/>
              </a:spcAft>
              <a:buNone/>
            </a:pPr>
            <a:r>
              <a:rPr lang="en" sz="2100">
                <a:solidFill>
                  <a:srgbClr val="3C4043"/>
                </a:solidFill>
                <a:latin typeface="Roboto"/>
                <a:ea typeface="Roboto"/>
                <a:cs typeface="Roboto"/>
                <a:sym typeface="Roboto"/>
              </a:rPr>
              <a:t>Allow SSH from known sources</a:t>
            </a:r>
            <a:endParaRPr sz="2100">
              <a:solidFill>
                <a:srgbClr val="3C4043"/>
              </a:solidFill>
              <a:latin typeface="Roboto"/>
              <a:ea typeface="Roboto"/>
              <a:cs typeface="Roboto"/>
              <a:sym typeface="Roboto"/>
            </a:endParaRPr>
          </a:p>
        </p:txBody>
      </p:sp>
      <p:grpSp>
        <p:nvGrpSpPr>
          <p:cNvPr id="508" name="Google Shape;508;p67"/>
          <p:cNvGrpSpPr/>
          <p:nvPr/>
        </p:nvGrpSpPr>
        <p:grpSpPr>
          <a:xfrm>
            <a:off x="11800337" y="6269430"/>
            <a:ext cx="2876320" cy="1697781"/>
            <a:chOff x="11234977" y="4625084"/>
            <a:chExt cx="2365200" cy="1892100"/>
          </a:xfrm>
        </p:grpSpPr>
        <p:sp>
          <p:nvSpPr>
            <p:cNvPr id="509" name="Google Shape;509;p67"/>
            <p:cNvSpPr/>
            <p:nvPr/>
          </p:nvSpPr>
          <p:spPr>
            <a:xfrm>
              <a:off x="11234977" y="4625084"/>
              <a:ext cx="2365200" cy="1892100"/>
            </a:xfrm>
            <a:prstGeom prst="rect">
              <a:avLst/>
            </a:prstGeom>
            <a:solidFill>
              <a:srgbClr val="F1F8E9"/>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C4043"/>
                </a:solidFill>
              </a:endParaRPr>
            </a:p>
          </p:txBody>
        </p:sp>
        <p:sp>
          <p:nvSpPr>
            <p:cNvPr id="510" name="Google Shape;510;p67"/>
            <p:cNvSpPr txBox="1"/>
            <p:nvPr/>
          </p:nvSpPr>
          <p:spPr>
            <a:xfrm>
              <a:off x="11349267" y="4794835"/>
              <a:ext cx="2144700" cy="13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3C4043"/>
                  </a:solidFill>
                  <a:latin typeface="Roboto Medium"/>
                  <a:ea typeface="Roboto Medium"/>
                  <a:cs typeface="Roboto Medium"/>
                  <a:sym typeface="Roboto Medium"/>
                </a:rPr>
                <a:t>Subnets:</a:t>
              </a:r>
              <a:endParaRPr sz="2100">
                <a:solidFill>
                  <a:srgbClr val="3C4043"/>
                </a:solidFill>
                <a:latin typeface="Roboto Medium"/>
                <a:ea typeface="Roboto Medium"/>
                <a:cs typeface="Roboto Medium"/>
                <a:sym typeface="Roboto Medium"/>
              </a:endParaRPr>
            </a:p>
            <a:p>
              <a:pPr indent="0" lvl="0" marL="0" rtl="0" algn="l">
                <a:spcBef>
                  <a:spcPts val="1000"/>
                </a:spcBef>
                <a:spcAft>
                  <a:spcPts val="0"/>
                </a:spcAft>
                <a:buNone/>
              </a:pPr>
              <a:r>
                <a:rPr lang="en" sz="2100">
                  <a:solidFill>
                    <a:srgbClr val="3C4043"/>
                  </a:solidFill>
                  <a:latin typeface="Roboto"/>
                  <a:ea typeface="Roboto"/>
                  <a:cs typeface="Roboto"/>
                  <a:sym typeface="Roboto"/>
                </a:rPr>
                <a:t>us-central1</a:t>
              </a:r>
              <a:endParaRPr sz="2100">
                <a:solidFill>
                  <a:srgbClr val="3C4043"/>
                </a:solidFill>
                <a:latin typeface="Roboto"/>
                <a:ea typeface="Roboto"/>
                <a:cs typeface="Roboto"/>
                <a:sym typeface="Roboto"/>
              </a:endParaRPr>
            </a:p>
            <a:p>
              <a:pPr indent="0" lvl="0" marL="0" rtl="0" algn="l">
                <a:spcBef>
                  <a:spcPts val="0"/>
                </a:spcBef>
                <a:spcAft>
                  <a:spcPts val="0"/>
                </a:spcAft>
                <a:buNone/>
              </a:pPr>
              <a:r>
                <a:rPr lang="en" sz="2100">
                  <a:solidFill>
                    <a:srgbClr val="3C4043"/>
                  </a:solidFill>
                  <a:latin typeface="Roboto"/>
                  <a:ea typeface="Roboto"/>
                  <a:cs typeface="Roboto"/>
                  <a:sym typeface="Roboto"/>
                </a:rPr>
                <a:t>us-east1</a:t>
              </a:r>
              <a:endParaRPr sz="2100">
                <a:solidFill>
                  <a:srgbClr val="3C4043"/>
                </a:solidFill>
                <a:latin typeface="Google Sans"/>
                <a:ea typeface="Google Sans"/>
                <a:cs typeface="Google Sans"/>
                <a:sym typeface="Google Sans"/>
              </a:endParaRPr>
            </a:p>
          </p:txBody>
        </p:sp>
      </p:grpSp>
      <p:sp>
        <p:nvSpPr>
          <p:cNvPr id="511" name="Google Shape;511;p67"/>
          <p:cNvSpPr txBox="1"/>
          <p:nvPr/>
        </p:nvSpPr>
        <p:spPr>
          <a:xfrm>
            <a:off x="9958376" y="4085548"/>
            <a:ext cx="3854100" cy="517800"/>
          </a:xfrm>
          <a:prstGeom prst="rect">
            <a:avLst/>
          </a:prstGeom>
          <a:solidFill>
            <a:srgbClr val="F6F6F6"/>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3C4043"/>
                </a:solidFill>
                <a:latin typeface="Roboto"/>
                <a:ea typeface="Roboto"/>
                <a:cs typeface="Roboto"/>
                <a:sym typeface="Roboto"/>
              </a:rPr>
              <a:t>Custom VPC</a:t>
            </a:r>
            <a:endParaRPr sz="2100">
              <a:solidFill>
                <a:srgbClr val="3C4043"/>
              </a:solidFill>
              <a:latin typeface="Roboto"/>
              <a:ea typeface="Roboto"/>
              <a:cs typeface="Roboto"/>
              <a:sym typeface="Roboto"/>
            </a:endParaRPr>
          </a:p>
        </p:txBody>
      </p:sp>
      <p:cxnSp>
        <p:nvCxnSpPr>
          <p:cNvPr id="512" name="Google Shape;512;p67"/>
          <p:cNvCxnSpPr>
            <a:stCxn id="504" idx="3"/>
            <a:endCxn id="505" idx="1"/>
          </p:cNvCxnSpPr>
          <p:nvPr/>
        </p:nvCxnSpPr>
        <p:spPr>
          <a:xfrm flipH="1" rot="10800000">
            <a:off x="8917061" y="6347300"/>
            <a:ext cx="929700" cy="1800"/>
          </a:xfrm>
          <a:prstGeom prst="straightConnector1">
            <a:avLst/>
          </a:prstGeom>
          <a:noFill/>
          <a:ln cap="flat" cmpd="sng" w="38100">
            <a:solidFill>
              <a:srgbClr val="3C4043"/>
            </a:solidFill>
            <a:prstDash val="solid"/>
            <a:round/>
            <a:headEnd len="med" w="med" type="none"/>
            <a:tailEnd len="med" w="med" type="triangle"/>
          </a:ln>
        </p:spPr>
      </p:cxnSp>
      <p:sp>
        <p:nvSpPr>
          <p:cNvPr id="504" name="Google Shape;504;p67"/>
          <p:cNvSpPr/>
          <p:nvPr/>
        </p:nvSpPr>
        <p:spPr>
          <a:xfrm>
            <a:off x="5442461" y="4878950"/>
            <a:ext cx="3474600" cy="2940300"/>
          </a:xfrm>
          <a:prstGeom prst="roundRect">
            <a:avLst>
              <a:gd fmla="val 399" name="adj"/>
            </a:avLst>
          </a:prstGeom>
          <a:solidFill>
            <a:srgbClr val="F6F6F6"/>
          </a:solidFill>
          <a:ln cap="flat" cmpd="sng" w="38100">
            <a:solidFill>
              <a:srgbClr val="FFFFFF">
                <a:alpha val="0"/>
              </a:srgbClr>
            </a:solidFill>
            <a:prstDash val="solid"/>
            <a:round/>
            <a:headEnd len="sm" w="sm" type="none"/>
            <a:tailEnd len="sm" w="sm" type="none"/>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Font typeface="Arial"/>
              <a:buNone/>
            </a:pPr>
            <a:r>
              <a:t/>
            </a:r>
            <a:endParaRPr b="0" i="0" sz="2800" u="none" cap="none" strike="noStrike">
              <a:solidFill>
                <a:srgbClr val="000000"/>
              </a:solidFill>
              <a:latin typeface="Arial"/>
              <a:ea typeface="Arial"/>
              <a:cs typeface="Arial"/>
              <a:sym typeface="Arial"/>
            </a:endParaRPr>
          </a:p>
        </p:txBody>
      </p:sp>
      <p:sp>
        <p:nvSpPr>
          <p:cNvPr id="513" name="Google Shape;513;p67"/>
          <p:cNvSpPr txBox="1"/>
          <p:nvPr/>
        </p:nvSpPr>
        <p:spPr>
          <a:xfrm>
            <a:off x="5442761" y="4948400"/>
            <a:ext cx="3474000" cy="75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3C4043"/>
                </a:solidFill>
                <a:latin typeface="Roboto"/>
                <a:ea typeface="Roboto"/>
                <a:cs typeface="Roboto"/>
                <a:sym typeface="Roboto"/>
              </a:rPr>
              <a:t>Google Cloud Armor Block denied IPs</a:t>
            </a:r>
            <a:endParaRPr sz="2100">
              <a:solidFill>
                <a:srgbClr val="3C4043"/>
              </a:solidFill>
              <a:latin typeface="Roboto"/>
              <a:ea typeface="Roboto"/>
              <a:cs typeface="Roboto"/>
              <a:sym typeface="Roboto"/>
            </a:endParaRPr>
          </a:p>
        </p:txBody>
      </p:sp>
      <p:sp>
        <p:nvSpPr>
          <p:cNvPr id="514" name="Google Shape;514;p67"/>
          <p:cNvSpPr txBox="1"/>
          <p:nvPr/>
        </p:nvSpPr>
        <p:spPr>
          <a:xfrm>
            <a:off x="5741561" y="6765800"/>
            <a:ext cx="28764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rgbClr val="3C4043"/>
                </a:solidFill>
                <a:latin typeface="Roboto"/>
                <a:ea typeface="Roboto"/>
                <a:cs typeface="Roboto"/>
                <a:sym typeface="Roboto"/>
              </a:rPr>
              <a:t>HTTP </a:t>
            </a:r>
            <a:endParaRPr sz="2100">
              <a:solidFill>
                <a:srgbClr val="3C4043"/>
              </a:solidFill>
              <a:latin typeface="Roboto"/>
              <a:ea typeface="Roboto"/>
              <a:cs typeface="Roboto"/>
              <a:sym typeface="Roboto"/>
            </a:endParaRPr>
          </a:p>
          <a:p>
            <a:pPr indent="0" lvl="0" marL="0" rtl="0" algn="ctr">
              <a:spcBef>
                <a:spcPts val="0"/>
              </a:spcBef>
              <a:spcAft>
                <a:spcPts val="0"/>
              </a:spcAft>
              <a:buNone/>
            </a:pPr>
            <a:r>
              <a:rPr lang="en" sz="2100">
                <a:solidFill>
                  <a:srgbClr val="3C4043"/>
                </a:solidFill>
                <a:latin typeface="Roboto"/>
                <a:ea typeface="Roboto"/>
                <a:cs typeface="Roboto"/>
                <a:sym typeface="Roboto"/>
              </a:rPr>
              <a:t>Global Load Balancer</a:t>
            </a:r>
            <a:endParaRPr sz="2100">
              <a:solidFill>
                <a:srgbClr val="3C4043"/>
              </a:solidFill>
              <a:latin typeface="Roboto"/>
              <a:ea typeface="Roboto"/>
              <a:cs typeface="Roboto"/>
              <a:sym typeface="Roboto"/>
            </a:endParaRPr>
          </a:p>
        </p:txBody>
      </p:sp>
      <p:pic>
        <p:nvPicPr>
          <p:cNvPr id="515" name="Google Shape;515;p67"/>
          <p:cNvPicPr preferRelativeResize="0"/>
          <p:nvPr/>
        </p:nvPicPr>
        <p:blipFill>
          <a:blip r:embed="rId4">
            <a:alphaModFix/>
          </a:blip>
          <a:stretch>
            <a:fillRect/>
          </a:stretch>
        </p:blipFill>
        <p:spPr>
          <a:xfrm>
            <a:off x="6761332" y="5822008"/>
            <a:ext cx="836859" cy="832261"/>
          </a:xfrm>
          <a:prstGeom prst="rect">
            <a:avLst/>
          </a:prstGeom>
          <a:noFill/>
          <a:ln>
            <a:noFill/>
          </a:ln>
        </p:spPr>
      </p:pic>
      <p:grpSp>
        <p:nvGrpSpPr>
          <p:cNvPr id="516" name="Google Shape;516;p67"/>
          <p:cNvGrpSpPr/>
          <p:nvPr/>
        </p:nvGrpSpPr>
        <p:grpSpPr>
          <a:xfrm>
            <a:off x="1657845" y="5476693"/>
            <a:ext cx="870598" cy="870598"/>
            <a:chOff x="433514" y="2354433"/>
            <a:chExt cx="502800" cy="502800"/>
          </a:xfrm>
        </p:grpSpPr>
        <p:sp>
          <p:nvSpPr>
            <p:cNvPr id="517" name="Google Shape;517;p67"/>
            <p:cNvSpPr/>
            <p:nvPr/>
          </p:nvSpPr>
          <p:spPr>
            <a:xfrm>
              <a:off x="433514" y="2354433"/>
              <a:ext cx="502800" cy="502800"/>
            </a:xfrm>
            <a:prstGeom prst="roundRect">
              <a:avLst>
                <a:gd fmla="val 1674" name="adj"/>
              </a:avLst>
            </a:prstGeom>
            <a:solidFill>
              <a:srgbClr val="FFFFFF"/>
            </a:solidFill>
            <a:ln>
              <a:noFill/>
            </a:ln>
            <a:effectLst>
              <a:outerShdw blurRad="19050" rotWithShape="0" algn="ctr" dir="5400000" dist="6350">
                <a:srgbClr val="000000">
                  <a:alpha val="44710"/>
                </a:srgbClr>
              </a:outerShdw>
            </a:effectLst>
          </p:spPr>
          <p:txBody>
            <a:bodyPr anchorCtr="0" anchor="ctr" bIns="0" lIns="0" spcFirstLastPara="1" rIns="0" wrap="square" tIns="0">
              <a:noAutofit/>
            </a:bodyPr>
            <a:lstStyle/>
            <a:p>
              <a:pPr indent="0" lvl="0" marL="0" marR="0" rtl="0" algn="l">
                <a:lnSpc>
                  <a:spcPct val="121428"/>
                </a:lnSpc>
                <a:spcBef>
                  <a:spcPts val="0"/>
                </a:spcBef>
                <a:spcAft>
                  <a:spcPts val="0"/>
                </a:spcAft>
                <a:buClr>
                  <a:srgbClr val="000000"/>
                </a:buClr>
                <a:buFont typeface="Arial"/>
                <a:buNone/>
              </a:pPr>
              <a:r>
                <a:t/>
              </a:r>
              <a:endParaRPr b="0" i="0" sz="700" u="none" cap="none" strike="noStrike">
                <a:solidFill>
                  <a:srgbClr val="000000"/>
                </a:solidFill>
                <a:latin typeface="Roboto"/>
                <a:ea typeface="Roboto"/>
                <a:cs typeface="Roboto"/>
                <a:sym typeface="Roboto"/>
              </a:endParaRPr>
            </a:p>
          </p:txBody>
        </p:sp>
        <p:pic>
          <p:nvPicPr>
            <p:cNvPr id="518" name="Google Shape;518;p67"/>
            <p:cNvPicPr preferRelativeResize="0"/>
            <p:nvPr/>
          </p:nvPicPr>
          <p:blipFill rotWithShape="1">
            <a:blip r:embed="rId5">
              <a:alphaModFix/>
            </a:blip>
            <a:srcRect b="0" l="0" r="0" t="0"/>
            <a:stretch/>
          </p:blipFill>
          <p:spPr>
            <a:xfrm>
              <a:off x="470090" y="2391009"/>
              <a:ext cx="429900" cy="429900"/>
            </a:xfrm>
            <a:prstGeom prst="rect">
              <a:avLst/>
            </a:prstGeom>
            <a:noFill/>
            <a:ln>
              <a:noFill/>
            </a:ln>
          </p:spPr>
        </p:pic>
      </p:grpSp>
      <p:grpSp>
        <p:nvGrpSpPr>
          <p:cNvPr id="519" name="Google Shape;519;p67"/>
          <p:cNvGrpSpPr/>
          <p:nvPr/>
        </p:nvGrpSpPr>
        <p:grpSpPr>
          <a:xfrm>
            <a:off x="1658807" y="6646857"/>
            <a:ext cx="868688" cy="868688"/>
            <a:chOff x="433514" y="2354433"/>
            <a:chExt cx="502800" cy="502800"/>
          </a:xfrm>
        </p:grpSpPr>
        <p:sp>
          <p:nvSpPr>
            <p:cNvPr id="520" name="Google Shape;520;p67"/>
            <p:cNvSpPr/>
            <p:nvPr/>
          </p:nvSpPr>
          <p:spPr>
            <a:xfrm>
              <a:off x="433514" y="2354433"/>
              <a:ext cx="502800" cy="502800"/>
            </a:xfrm>
            <a:prstGeom prst="roundRect">
              <a:avLst>
                <a:gd fmla="val 1674" name="adj"/>
              </a:avLst>
            </a:prstGeom>
            <a:solidFill>
              <a:srgbClr val="FFFFFF"/>
            </a:solidFill>
            <a:ln>
              <a:noFill/>
            </a:ln>
            <a:effectLst>
              <a:outerShdw blurRad="19050" rotWithShape="0" algn="ctr" dir="5400000" dist="6350">
                <a:srgbClr val="000000">
                  <a:alpha val="44710"/>
                </a:srgbClr>
              </a:outerShdw>
            </a:effectLst>
          </p:spPr>
          <p:txBody>
            <a:bodyPr anchorCtr="0" anchor="ctr" bIns="0" lIns="0" spcFirstLastPara="1" rIns="0" wrap="square" tIns="0">
              <a:noAutofit/>
            </a:bodyPr>
            <a:lstStyle/>
            <a:p>
              <a:pPr indent="0" lvl="0" marL="0" marR="0" rtl="0" algn="l">
                <a:lnSpc>
                  <a:spcPct val="121428"/>
                </a:lnSpc>
                <a:spcBef>
                  <a:spcPts val="0"/>
                </a:spcBef>
                <a:spcAft>
                  <a:spcPts val="0"/>
                </a:spcAft>
                <a:buClr>
                  <a:srgbClr val="000000"/>
                </a:buClr>
                <a:buFont typeface="Arial"/>
                <a:buNone/>
              </a:pPr>
              <a:r>
                <a:t/>
              </a:r>
              <a:endParaRPr b="0" i="0" sz="700" u="none" cap="none" strike="noStrike">
                <a:solidFill>
                  <a:srgbClr val="000000"/>
                </a:solidFill>
                <a:latin typeface="Roboto"/>
                <a:ea typeface="Roboto"/>
                <a:cs typeface="Roboto"/>
                <a:sym typeface="Roboto"/>
              </a:endParaRPr>
            </a:p>
          </p:txBody>
        </p:sp>
        <p:pic>
          <p:nvPicPr>
            <p:cNvPr id="521" name="Google Shape;521;p67"/>
            <p:cNvPicPr preferRelativeResize="0"/>
            <p:nvPr/>
          </p:nvPicPr>
          <p:blipFill rotWithShape="1">
            <a:blip r:embed="rId6">
              <a:alphaModFix/>
            </a:blip>
            <a:srcRect b="0" l="0" r="0" t="0"/>
            <a:stretch/>
          </p:blipFill>
          <p:spPr>
            <a:xfrm>
              <a:off x="470090" y="2391009"/>
              <a:ext cx="429900" cy="429900"/>
            </a:xfrm>
            <a:prstGeom prst="rect">
              <a:avLst/>
            </a:prstGeom>
            <a:noFill/>
            <a:ln>
              <a:noFill/>
            </a:ln>
          </p:spPr>
        </p:pic>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68"/>
          <p:cNvSpPr txBox="1"/>
          <p:nvPr>
            <p:ph type="title"/>
          </p:nvPr>
        </p:nvSpPr>
        <p:spPr>
          <a:xfrm>
            <a:off x="914350" y="920500"/>
            <a:ext cx="157215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12. Modeling secure Google Cloud services</a:t>
            </a:r>
            <a:endParaRPr/>
          </a:p>
          <a:p>
            <a:pPr indent="0" lvl="0" marL="0" rtl="0" algn="l">
              <a:spcBef>
                <a:spcPts val="0"/>
              </a:spcBef>
              <a:spcAft>
                <a:spcPts val="0"/>
              </a:spcAft>
              <a:buNone/>
            </a:pPr>
            <a:r>
              <a:t/>
            </a:r>
            <a:endParaRPr/>
          </a:p>
        </p:txBody>
      </p:sp>
      <p:sp>
        <p:nvSpPr>
          <p:cNvPr id="527" name="Google Shape;527;p68"/>
          <p:cNvSpPr txBox="1"/>
          <p:nvPr>
            <p:ph idx="1" type="body"/>
          </p:nvPr>
        </p:nvSpPr>
        <p:spPr>
          <a:xfrm>
            <a:off x="914350" y="2313432"/>
            <a:ext cx="16325400" cy="1098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Draw a diagram that depicts how you will secure your services. Include firewalls, IAM roles, service accounts and network resources as appropriate.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69"/>
          <p:cNvSpPr txBox="1"/>
          <p:nvPr>
            <p:ph type="title"/>
          </p:nvPr>
        </p:nvSpPr>
        <p:spPr>
          <a:xfrm>
            <a:off x="914350" y="920500"/>
            <a:ext cx="162513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13. Cost estimating and planning</a:t>
            </a:r>
            <a:endParaRPr/>
          </a:p>
        </p:txBody>
      </p:sp>
      <p:graphicFrame>
        <p:nvGraphicFramePr>
          <p:cNvPr id="533" name="Google Shape;533;p69"/>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4507575"/>
                <a:gridCol w="7752650"/>
                <a:gridCol w="4123400"/>
              </a:tblGrid>
              <a:tr h="172475">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Service name</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Google Cloud Resource</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Cost</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356675">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Accounts</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Cloud SQL </a:t>
                      </a:r>
                      <a:endParaRPr i="1" sz="2400">
                        <a:solidFill>
                          <a:schemeClr val="dk1"/>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rgbClr val="1A73E8"/>
                          </a:solidFill>
                          <a:uFill>
                            <a:noFill/>
                          </a:uFill>
                          <a:latin typeface="Google Sans Medium"/>
                          <a:ea typeface="Google Sans Medium"/>
                          <a:cs typeface="Google Sans Medium"/>
                          <a:sym typeface="Google Sans Medium"/>
                          <a:hlinkClick r:id="rId3">
                            <a:extLst>
                              <a:ext uri="{A12FA001-AC4F-418D-AE19-62706E023703}">
                                <ahyp:hlinkClr val="tx"/>
                              </a:ext>
                            </a:extLst>
                          </a:hlinkClick>
                        </a:rPr>
                        <a:t>$574.71/month</a:t>
                      </a:r>
                      <a:endParaRPr i="1" sz="2400">
                        <a:solidFill>
                          <a:srgbClr val="1A73E8"/>
                        </a:solidFill>
                        <a:latin typeface="Google Sans Medium"/>
                        <a:ea typeface="Google Sans Medium"/>
                        <a:cs typeface="Google Sans Medium"/>
                        <a:sym typeface="Google Sans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67450">
                <a:tc>
                  <a:txBody>
                    <a:bodyPr/>
                    <a:lstStyle/>
                    <a:p>
                      <a:pPr indent="0" lvl="0" marL="0" rtl="0" algn="l">
                        <a:spcBef>
                          <a:spcPts val="0"/>
                        </a:spcBef>
                        <a:spcAft>
                          <a:spcPts val="0"/>
                        </a:spcAft>
                        <a:buNone/>
                      </a:pPr>
                      <a:r>
                        <a:t/>
                      </a:r>
                      <a:endParaRPr i="1" sz="30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30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174150">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67450">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167450">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bl>
          </a:graphicData>
        </a:graphic>
      </p:graphicFrame>
      <p:sp>
        <p:nvSpPr>
          <p:cNvPr id="534" name="Google Shape;534;p69"/>
          <p:cNvSpPr txBox="1"/>
          <p:nvPr>
            <p:ph idx="1" type="body"/>
          </p:nvPr>
        </p:nvSpPr>
        <p:spPr>
          <a:xfrm>
            <a:off x="914350" y="2313432"/>
            <a:ext cx="15614400" cy="926700"/>
          </a:xfrm>
          <a:prstGeom prst="rect">
            <a:avLst/>
          </a:prstGeom>
        </p:spPr>
        <p:txBody>
          <a:bodyPr anchorCtr="0" anchor="t" bIns="0" lIns="0" spcFirstLastPara="1" rIns="0" wrap="square" tIns="0">
            <a:spAutoFit/>
          </a:bodyPr>
          <a:lstStyle/>
          <a:p>
            <a:pPr indent="0" lvl="0" marL="0" rtl="0" algn="l">
              <a:spcBef>
                <a:spcPts val="0"/>
              </a:spcBef>
              <a:spcAft>
                <a:spcPts val="1600"/>
              </a:spcAft>
              <a:buNone/>
            </a:pPr>
            <a:r>
              <a:rPr lang="en"/>
              <a:t>Use the</a:t>
            </a:r>
            <a:r>
              <a:rPr lang="en">
                <a:solidFill>
                  <a:srgbClr val="737373"/>
                </a:solidFill>
              </a:rPr>
              <a:t> </a:t>
            </a:r>
            <a:r>
              <a:rPr lang="en">
                <a:solidFill>
                  <a:srgbClr val="1A73E8"/>
                </a:solidFill>
                <a:uFill>
                  <a:noFill/>
                </a:uFill>
                <a:latin typeface="Roboto Medium"/>
                <a:ea typeface="Roboto Medium"/>
                <a:cs typeface="Roboto Medium"/>
                <a:sym typeface="Roboto Medium"/>
                <a:hlinkClick r:id="rId4">
                  <a:extLst>
                    <a:ext uri="{A12FA001-AC4F-418D-AE19-62706E023703}">
                      <ahyp:hlinkClr val="tx"/>
                    </a:ext>
                  </a:extLst>
                </a:hlinkClick>
              </a:rPr>
              <a:t>pricing calculator</a:t>
            </a:r>
            <a:r>
              <a:rPr lang="en">
                <a:solidFill>
                  <a:srgbClr val="1A73E8"/>
                </a:solidFill>
                <a:latin typeface="Roboto Medium"/>
                <a:ea typeface="Roboto Medium"/>
                <a:cs typeface="Roboto Medium"/>
                <a:sym typeface="Roboto Medium"/>
              </a:rPr>
              <a:t> </a:t>
            </a:r>
            <a:r>
              <a:rPr lang="en"/>
              <a:t>to determine and record on the next slide the cost of your microservices. Below is an example.</a:t>
            </a:r>
            <a:endParaRPr sz="26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70"/>
          <p:cNvSpPr txBox="1"/>
          <p:nvPr>
            <p:ph type="title"/>
          </p:nvPr>
        </p:nvSpPr>
        <p:spPr>
          <a:xfrm>
            <a:off x="914350" y="920500"/>
            <a:ext cx="162513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13. Cost estimating and planning</a:t>
            </a:r>
            <a:endParaRPr/>
          </a:p>
        </p:txBody>
      </p:sp>
      <p:graphicFrame>
        <p:nvGraphicFramePr>
          <p:cNvPr id="540" name="Google Shape;540;p70"/>
          <p:cNvGraphicFramePr/>
          <p:nvPr/>
        </p:nvGraphicFramePr>
        <p:xfrm>
          <a:off x="914400" y="3483864"/>
          <a:ext cx="3000000" cy="3000000"/>
        </p:xfrm>
        <a:graphic>
          <a:graphicData uri="http://schemas.openxmlformats.org/drawingml/2006/table">
            <a:tbl>
              <a:tblPr>
                <a:noFill/>
                <a:tableStyleId>{5D386148-0BDA-4318-96F4-FF22208D3515}</a:tableStyleId>
              </a:tblPr>
              <a:tblGrid>
                <a:gridCol w="4507575"/>
                <a:gridCol w="7752650"/>
                <a:gridCol w="4123400"/>
              </a:tblGrid>
              <a:tr h="172475">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Service name</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Google Cloud Resource</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600">
                          <a:solidFill>
                            <a:srgbClr val="FFFFFF"/>
                          </a:solidFill>
                          <a:latin typeface="Roboto Medium"/>
                          <a:ea typeface="Roboto Medium"/>
                          <a:cs typeface="Roboto Medium"/>
                          <a:sym typeface="Roboto Medium"/>
                        </a:rPr>
                        <a:t>Cost</a:t>
                      </a:r>
                      <a:endParaRPr sz="2600">
                        <a:solidFill>
                          <a:srgbClr val="FFFFFF"/>
                        </a:solidFill>
                        <a:latin typeface="Roboto Medium"/>
                        <a:ea typeface="Roboto Medium"/>
                        <a:cs typeface="Roboto Medium"/>
                        <a:sym typeface="Roboto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356675">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solidFill>
                          <a:srgbClr val="1A73E8"/>
                        </a:solidFill>
                        <a:latin typeface="Google Sans Medium"/>
                        <a:ea typeface="Google Sans Medium"/>
                        <a:cs typeface="Google Sans Medium"/>
                        <a:sym typeface="Google Sans Medium"/>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67450">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174150">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67450">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167450">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167450">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2400">
                        <a:latin typeface="Google Sans"/>
                        <a:ea typeface="Google Sans"/>
                        <a:cs typeface="Google Sans"/>
                        <a:sym typeface="Google Sans"/>
                      </a:endParaRPr>
                    </a:p>
                  </a:txBody>
                  <a:tcPr marT="182875" marB="18287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bl>
          </a:graphicData>
        </a:graphic>
      </p:graphicFrame>
      <p:sp>
        <p:nvSpPr>
          <p:cNvPr id="541" name="Google Shape;541;p70"/>
          <p:cNvSpPr txBox="1"/>
          <p:nvPr>
            <p:ph idx="1" type="body"/>
          </p:nvPr>
        </p:nvSpPr>
        <p:spPr>
          <a:xfrm>
            <a:off x="914350" y="2313432"/>
            <a:ext cx="15614400" cy="431100"/>
          </a:xfrm>
          <a:prstGeom prst="rect">
            <a:avLst/>
          </a:prstGeom>
        </p:spPr>
        <p:txBody>
          <a:bodyPr anchorCtr="0" anchor="t" bIns="0" lIns="0" spcFirstLastPara="1" rIns="0" wrap="square" tIns="0">
            <a:spAutoFit/>
          </a:bodyPr>
          <a:lstStyle/>
          <a:p>
            <a:pPr indent="0" lvl="0" marL="0" rtl="0" algn="l">
              <a:spcBef>
                <a:spcPts val="0"/>
              </a:spcBef>
              <a:spcAft>
                <a:spcPts val="1600"/>
              </a:spcAft>
              <a:buNone/>
            </a:pPr>
            <a:r>
              <a:rPr lang="en"/>
              <a:t>Use the</a:t>
            </a:r>
            <a:r>
              <a:rPr lang="en">
                <a:solidFill>
                  <a:srgbClr val="737373"/>
                </a:solidFill>
              </a:rPr>
              <a:t> </a:t>
            </a:r>
            <a:r>
              <a:rPr lang="en">
                <a:solidFill>
                  <a:srgbClr val="1A73E8"/>
                </a:solidFill>
                <a:uFill>
                  <a:noFill/>
                </a:uFill>
                <a:latin typeface="Roboto Medium"/>
                <a:ea typeface="Roboto Medium"/>
                <a:cs typeface="Roboto Medium"/>
                <a:sym typeface="Roboto Medium"/>
                <a:hlinkClick r:id="rId3">
                  <a:extLst>
                    <a:ext uri="{A12FA001-AC4F-418D-AE19-62706E023703}">
                      <ahyp:hlinkClr val="tx"/>
                    </a:ext>
                  </a:extLst>
                </a:hlinkClick>
              </a:rPr>
              <a:t>pricing calculator</a:t>
            </a:r>
            <a:r>
              <a:rPr lang="en">
                <a:solidFill>
                  <a:srgbClr val="1A73E8"/>
                </a:solidFill>
                <a:latin typeface="Roboto Medium"/>
                <a:ea typeface="Roboto Medium"/>
                <a:cs typeface="Roboto Medium"/>
                <a:sym typeface="Roboto Medium"/>
              </a:rPr>
              <a:t> </a:t>
            </a:r>
            <a:r>
              <a:rPr lang="en"/>
              <a:t>to determine and record the cost of your microservices.</a:t>
            </a:r>
            <a:endParaRPr sz="26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pic>
        <p:nvPicPr>
          <p:cNvPr id="546" name="Google Shape;546;p71"/>
          <p:cNvPicPr preferRelativeResize="0"/>
          <p:nvPr/>
        </p:nvPicPr>
        <p:blipFill>
          <a:blip r:embed="rId3">
            <a:alphaModFix/>
          </a:blip>
          <a:stretch>
            <a:fillRect/>
          </a:stretch>
        </p:blipFill>
        <p:spPr>
          <a:xfrm>
            <a:off x="5180400" y="4192500"/>
            <a:ext cx="7530232" cy="14411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41"/>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2a. Writing user personas</a:t>
            </a:r>
            <a:endParaRPr/>
          </a:p>
        </p:txBody>
      </p:sp>
      <p:sp>
        <p:nvSpPr>
          <p:cNvPr id="175" name="Google Shape;175;p41"/>
          <p:cNvSpPr txBox="1"/>
          <p:nvPr>
            <p:ph idx="1" type="body"/>
          </p:nvPr>
        </p:nvSpPr>
        <p:spPr>
          <a:xfrm>
            <a:off x="914350" y="3072500"/>
            <a:ext cx="16447200" cy="1567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Create two user personas that describe typical users of your application.</a:t>
            </a:r>
            <a:endParaRPr/>
          </a:p>
          <a:p>
            <a:pPr indent="0" lvl="0" marL="0" rtl="0" algn="l">
              <a:spcBef>
                <a:spcPts val="0"/>
              </a:spcBef>
              <a:spcAft>
                <a:spcPts val="0"/>
              </a:spcAft>
              <a:buNone/>
            </a:pPr>
            <a:r>
              <a:rPr lang="en"/>
              <a:t>Add a new slide for each persona.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6" name="Google Shape;176;p41"/>
          <p:cNvSpPr/>
          <p:nvPr/>
        </p:nvSpPr>
        <p:spPr>
          <a:xfrm>
            <a:off x="958500" y="4826700"/>
            <a:ext cx="16447200" cy="3406800"/>
          </a:xfrm>
          <a:prstGeom prst="roundRect">
            <a:avLst>
              <a:gd fmla="val 3849" name="adj"/>
            </a:avLst>
          </a:prstGeom>
          <a:solidFill>
            <a:srgbClr val="F1F3F4"/>
          </a:solidFill>
          <a:ln>
            <a:noFill/>
          </a:ln>
        </p:spPr>
        <p:txBody>
          <a:bodyPr anchorCtr="0" anchor="t" bIns="182850" lIns="365750" spcFirstLastPara="1" rIns="182850" wrap="square" tIns="274300">
            <a:noAutofit/>
          </a:bodyPr>
          <a:lstStyle/>
          <a:p>
            <a:pPr indent="0" lvl="0" marL="0" rtl="0" algn="l">
              <a:lnSpc>
                <a:spcPct val="115000"/>
              </a:lnSpc>
              <a:spcBef>
                <a:spcPts val="0"/>
              </a:spcBef>
              <a:spcAft>
                <a:spcPts val="0"/>
              </a:spcAft>
              <a:buNone/>
            </a:pPr>
            <a:r>
              <a:rPr lang="en" sz="2800">
                <a:solidFill>
                  <a:srgbClr val="4285F4"/>
                </a:solidFill>
                <a:latin typeface="Roboto Medium"/>
                <a:ea typeface="Roboto Medium"/>
                <a:cs typeface="Roboto Medium"/>
                <a:sym typeface="Roboto Medium"/>
              </a:rPr>
              <a:t>Example persona:</a:t>
            </a:r>
            <a:endParaRPr sz="2800">
              <a:solidFill>
                <a:srgbClr val="4285F4"/>
              </a:solidFill>
              <a:latin typeface="Roboto Medium"/>
              <a:ea typeface="Roboto Medium"/>
              <a:cs typeface="Roboto Medium"/>
              <a:sym typeface="Roboto Medium"/>
            </a:endParaRPr>
          </a:p>
          <a:p>
            <a:pPr indent="0" lvl="0" marL="0" rtl="0" algn="l">
              <a:lnSpc>
                <a:spcPct val="115000"/>
              </a:lnSpc>
              <a:spcBef>
                <a:spcPts val="1600"/>
              </a:spcBef>
              <a:spcAft>
                <a:spcPts val="1600"/>
              </a:spcAft>
              <a:buNone/>
            </a:pPr>
            <a:r>
              <a:rPr i="1" lang="en" sz="2800">
                <a:solidFill>
                  <a:schemeClr val="dk1"/>
                </a:solidFill>
                <a:latin typeface="Roboto"/>
                <a:ea typeface="Roboto"/>
                <a:cs typeface="Roboto"/>
                <a:sym typeface="Roboto"/>
              </a:rPr>
              <a:t>Jocelyn is a busy working mom who wants to access MegaCorp Bank to check her account balances and make sure that there are enough funds to pay for her kids' music and sport lessons. She also uses the web site to automate payment of bills and see her credit account balances. Jocelyn wants to save time and money, and she wants a credit card that gives her cash back.</a:t>
            </a:r>
            <a:endParaRPr sz="2800">
              <a:solidFill>
                <a:schemeClr val="dk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42"/>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2b. Writing user stories</a:t>
            </a:r>
            <a:endParaRPr/>
          </a:p>
        </p:txBody>
      </p:sp>
      <p:sp>
        <p:nvSpPr>
          <p:cNvPr id="182" name="Google Shape;182;p42"/>
          <p:cNvSpPr txBox="1"/>
          <p:nvPr>
            <p:ph idx="1" type="body"/>
          </p:nvPr>
        </p:nvSpPr>
        <p:spPr>
          <a:xfrm>
            <a:off x="914350" y="3072500"/>
            <a:ext cx="16447200" cy="6164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Create three user stories for the roles you defined earlier.</a:t>
            </a:r>
            <a:endParaRPr/>
          </a:p>
          <a:p>
            <a:pPr indent="0" lvl="0" marL="0" rtl="0" algn="l">
              <a:spcBef>
                <a:spcPts val="0"/>
              </a:spcBef>
              <a:spcAft>
                <a:spcPts val="1600"/>
              </a:spcAft>
              <a:buNone/>
            </a:pPr>
            <a:r>
              <a:rPr lang="en"/>
              <a:t>Create a new slide for each user story.</a:t>
            </a:r>
            <a:endParaRPr sz="2600"/>
          </a:p>
        </p:txBody>
      </p:sp>
      <p:sp>
        <p:nvSpPr>
          <p:cNvPr id="183" name="Google Shape;183;p42"/>
          <p:cNvSpPr/>
          <p:nvPr/>
        </p:nvSpPr>
        <p:spPr>
          <a:xfrm>
            <a:off x="958500" y="4826700"/>
            <a:ext cx="16447200" cy="3410700"/>
          </a:xfrm>
          <a:prstGeom prst="roundRect">
            <a:avLst>
              <a:gd fmla="val 3849" name="adj"/>
            </a:avLst>
          </a:prstGeom>
          <a:solidFill>
            <a:srgbClr val="F1F3F4"/>
          </a:solidFill>
          <a:ln>
            <a:noFill/>
          </a:ln>
        </p:spPr>
        <p:txBody>
          <a:bodyPr anchorCtr="0" anchor="t" bIns="182850" lIns="365750" spcFirstLastPara="1" rIns="182850" wrap="square" tIns="274300">
            <a:noAutofit/>
          </a:bodyPr>
          <a:lstStyle/>
          <a:p>
            <a:pPr indent="0" lvl="0" marL="0" rtl="0" algn="l">
              <a:lnSpc>
                <a:spcPct val="115000"/>
              </a:lnSpc>
              <a:spcBef>
                <a:spcPts val="0"/>
              </a:spcBef>
              <a:spcAft>
                <a:spcPts val="0"/>
              </a:spcAft>
              <a:buNone/>
            </a:pPr>
            <a:r>
              <a:rPr lang="en" sz="2800">
                <a:solidFill>
                  <a:schemeClr val="accent1"/>
                </a:solidFill>
                <a:latin typeface="Roboto Medium"/>
                <a:ea typeface="Roboto Medium"/>
                <a:cs typeface="Roboto Medium"/>
                <a:sym typeface="Roboto Medium"/>
              </a:rPr>
              <a:t>Example user story:</a:t>
            </a:r>
            <a:endParaRPr sz="2800">
              <a:solidFill>
                <a:schemeClr val="accent1"/>
              </a:solidFill>
              <a:latin typeface="Roboto Medium"/>
              <a:ea typeface="Roboto Medium"/>
              <a:cs typeface="Roboto Medium"/>
              <a:sym typeface="Roboto Medium"/>
            </a:endParaRPr>
          </a:p>
          <a:p>
            <a:pPr indent="0" lvl="0" marL="0" rtl="0" algn="l">
              <a:lnSpc>
                <a:spcPct val="115000"/>
              </a:lnSpc>
              <a:spcBef>
                <a:spcPts val="1600"/>
              </a:spcBef>
              <a:spcAft>
                <a:spcPts val="0"/>
              </a:spcAft>
              <a:buNone/>
            </a:pPr>
            <a:r>
              <a:rPr i="1" lang="en" sz="2800">
                <a:solidFill>
                  <a:schemeClr val="dk1"/>
                </a:solidFill>
                <a:latin typeface="Roboto"/>
                <a:ea typeface="Roboto"/>
                <a:cs typeface="Roboto"/>
                <a:sym typeface="Roboto"/>
              </a:rPr>
              <a:t>Balance Inquiry</a:t>
            </a:r>
            <a:endParaRPr i="1" sz="2800">
              <a:solidFill>
                <a:schemeClr val="dk1"/>
              </a:solidFill>
              <a:latin typeface="Roboto"/>
              <a:ea typeface="Roboto"/>
              <a:cs typeface="Roboto"/>
              <a:sym typeface="Roboto"/>
            </a:endParaRPr>
          </a:p>
          <a:p>
            <a:pPr indent="0" lvl="0" marL="0" rtl="0" algn="l">
              <a:lnSpc>
                <a:spcPct val="115000"/>
              </a:lnSpc>
              <a:spcBef>
                <a:spcPts val="1600"/>
              </a:spcBef>
              <a:spcAft>
                <a:spcPts val="1600"/>
              </a:spcAft>
              <a:buNone/>
            </a:pPr>
            <a:r>
              <a:rPr b="1" i="1" lang="en" sz="2800">
                <a:solidFill>
                  <a:schemeClr val="dk1"/>
                </a:solidFill>
                <a:latin typeface="Roboto"/>
                <a:ea typeface="Roboto"/>
                <a:cs typeface="Roboto"/>
                <a:sym typeface="Roboto"/>
              </a:rPr>
              <a:t>As a</a:t>
            </a:r>
            <a:r>
              <a:rPr i="1" lang="en" sz="2800">
                <a:solidFill>
                  <a:schemeClr val="dk1"/>
                </a:solidFill>
                <a:latin typeface="Roboto"/>
                <a:ea typeface="Roboto"/>
                <a:cs typeface="Roboto"/>
                <a:sym typeface="Roboto"/>
              </a:rPr>
              <a:t> checking account holder, </a:t>
            </a:r>
            <a:r>
              <a:rPr b="1" i="1" lang="en" sz="2800">
                <a:solidFill>
                  <a:schemeClr val="dk1"/>
                </a:solidFill>
                <a:latin typeface="Roboto"/>
                <a:ea typeface="Roboto"/>
                <a:cs typeface="Roboto"/>
                <a:sym typeface="Roboto"/>
              </a:rPr>
              <a:t>I want to</a:t>
            </a:r>
            <a:r>
              <a:rPr i="1" lang="en" sz="2800">
                <a:solidFill>
                  <a:schemeClr val="dk1"/>
                </a:solidFill>
                <a:latin typeface="Roboto"/>
                <a:ea typeface="Roboto"/>
                <a:cs typeface="Roboto"/>
                <a:sym typeface="Roboto"/>
              </a:rPr>
              <a:t> check my available balance at any time of day, </a:t>
            </a:r>
            <a:r>
              <a:rPr b="1" i="1" lang="en" sz="2800">
                <a:solidFill>
                  <a:schemeClr val="dk1"/>
                </a:solidFill>
                <a:latin typeface="Roboto"/>
                <a:ea typeface="Roboto"/>
                <a:cs typeface="Roboto"/>
                <a:sym typeface="Roboto"/>
              </a:rPr>
              <a:t>so that</a:t>
            </a:r>
            <a:r>
              <a:rPr i="1" lang="en" sz="2800">
                <a:solidFill>
                  <a:schemeClr val="dk1"/>
                </a:solidFill>
                <a:latin typeface="Roboto"/>
                <a:ea typeface="Roboto"/>
                <a:cs typeface="Roboto"/>
                <a:sym typeface="Roboto"/>
              </a:rPr>
              <a:t> I am sure not to overdraw my account.</a:t>
            </a:r>
            <a:endParaRPr sz="2800">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43"/>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3. Defining SLIs and SLOs</a:t>
            </a:r>
            <a:endParaRPr/>
          </a:p>
        </p:txBody>
      </p:sp>
      <p:graphicFrame>
        <p:nvGraphicFramePr>
          <p:cNvPr id="189" name="Google Shape;189;p43"/>
          <p:cNvGraphicFramePr/>
          <p:nvPr/>
        </p:nvGraphicFramePr>
        <p:xfrm>
          <a:off x="914400" y="3482188"/>
          <a:ext cx="3000000" cy="3000000"/>
        </p:xfrm>
        <a:graphic>
          <a:graphicData uri="http://schemas.openxmlformats.org/drawingml/2006/table">
            <a:tbl>
              <a:tblPr>
                <a:noFill/>
                <a:tableStyleId>{5D386148-0BDA-4318-96F4-FF22208D3515}</a:tableStyleId>
              </a:tblPr>
              <a:tblGrid>
                <a:gridCol w="3470900"/>
                <a:gridCol w="6581175"/>
                <a:gridCol w="6409475"/>
              </a:tblGrid>
              <a:tr h="467625">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User story</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SLO</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SLI</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693425">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Balance Inquiry</a:t>
                      </a:r>
                      <a:endParaRPr i="1" sz="2400">
                        <a:solidFill>
                          <a:schemeClr val="dk1"/>
                        </a:solidFill>
                        <a:latin typeface="Roboto"/>
                        <a:ea typeface="Roboto"/>
                        <a:cs typeface="Roboto"/>
                        <a:sym typeface="Roboto"/>
                      </a:endParaRPr>
                    </a:p>
                  </a:txBody>
                  <a:tcPr marT="109725" marB="10972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Available 99.95%</a:t>
                      </a:r>
                      <a:endParaRPr i="1" sz="2400">
                        <a:solidFill>
                          <a:schemeClr val="dk1"/>
                        </a:solidFill>
                        <a:latin typeface="Roboto"/>
                        <a:ea typeface="Roboto"/>
                        <a:cs typeface="Roboto"/>
                        <a:sym typeface="Roboto"/>
                      </a:endParaRPr>
                    </a:p>
                  </a:txBody>
                  <a:tcPr marT="109725" marB="10972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Fraction of 200 vs 500 HTTP responses from API endpoint measured per day</a:t>
                      </a:r>
                      <a:endParaRPr i="1" sz="2400">
                        <a:solidFill>
                          <a:schemeClr val="dk1"/>
                        </a:solidFill>
                        <a:latin typeface="Roboto"/>
                        <a:ea typeface="Roboto"/>
                        <a:cs typeface="Roboto"/>
                        <a:sym typeface="Roboto"/>
                      </a:endParaRPr>
                    </a:p>
                  </a:txBody>
                  <a:tcPr marT="109725" marB="10972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693425">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Balance Inquiry</a:t>
                      </a:r>
                      <a:endParaRPr i="1" sz="2400">
                        <a:solidFill>
                          <a:schemeClr val="dk1"/>
                        </a:solidFill>
                        <a:latin typeface="Roboto"/>
                        <a:ea typeface="Roboto"/>
                        <a:cs typeface="Roboto"/>
                        <a:sym typeface="Roboto"/>
                      </a:endParaRPr>
                    </a:p>
                  </a:txBody>
                  <a:tcPr marT="109725" marB="10972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95% of requests complete in under 300 ms</a:t>
                      </a:r>
                      <a:endParaRPr i="1" sz="2400">
                        <a:solidFill>
                          <a:schemeClr val="dk1"/>
                        </a:solidFill>
                        <a:latin typeface="Roboto"/>
                        <a:ea typeface="Roboto"/>
                        <a:cs typeface="Roboto"/>
                        <a:sym typeface="Roboto"/>
                      </a:endParaRPr>
                    </a:p>
                  </a:txBody>
                  <a:tcPr marT="109725" marB="10972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i="1" lang="en" sz="2400">
                          <a:solidFill>
                            <a:schemeClr val="dk1"/>
                          </a:solidFill>
                          <a:latin typeface="Roboto"/>
                          <a:ea typeface="Roboto"/>
                          <a:cs typeface="Roboto"/>
                          <a:sym typeface="Roboto"/>
                        </a:rPr>
                        <a:t>Time to last byte GET requests measured every 10 seconds aggregated per minute</a:t>
                      </a:r>
                      <a:endParaRPr i="1" sz="2400">
                        <a:solidFill>
                          <a:schemeClr val="dk1"/>
                        </a:solidFill>
                        <a:latin typeface="Roboto"/>
                        <a:ea typeface="Roboto"/>
                        <a:cs typeface="Roboto"/>
                        <a:sym typeface="Roboto"/>
                      </a:endParaRPr>
                    </a:p>
                  </a:txBody>
                  <a:tcPr marT="109725" marB="10972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9475">
                <a:tc>
                  <a:txBody>
                    <a:bodyPr/>
                    <a:lstStyle/>
                    <a:p>
                      <a:pPr indent="0" lvl="0" marL="0" rtl="0" algn="l">
                        <a:spcBef>
                          <a:spcPts val="0"/>
                        </a:spcBef>
                        <a:spcAft>
                          <a:spcPts val="0"/>
                        </a:spcAft>
                        <a:buNone/>
                      </a:pPr>
                      <a:r>
                        <a:t/>
                      </a:r>
                      <a:endParaRPr sz="3000">
                        <a:solidFill>
                          <a:schemeClr val="dk1"/>
                        </a:solidFill>
                        <a:latin typeface="Roboto"/>
                        <a:ea typeface="Roboto"/>
                        <a:cs typeface="Roboto"/>
                        <a:sym typeface="Roboto"/>
                      </a:endParaRPr>
                    </a:p>
                  </a:txBody>
                  <a:tcPr marT="109725" marB="1097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solidFill>
                          <a:schemeClr val="dk1"/>
                        </a:solidFill>
                        <a:latin typeface="Roboto"/>
                        <a:ea typeface="Roboto"/>
                        <a:cs typeface="Roboto"/>
                        <a:sym typeface="Roboto"/>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solidFill>
                          <a:schemeClr val="dk1"/>
                        </a:solidFill>
                        <a:latin typeface="Roboto"/>
                        <a:ea typeface="Roboto"/>
                        <a:cs typeface="Roboto"/>
                        <a:sym typeface="Roboto"/>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89475">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chemeClr val="dk2">
                          <a:alpha val="0"/>
                        </a:scheme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chemeClr val="dk2">
                          <a:alpha val="0"/>
                        </a:scheme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09725" marB="1097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chemeClr val="dk2">
                          <a:alpha val="0"/>
                        </a:schemeClr>
                      </a:solidFill>
                      <a:prstDash val="solid"/>
                      <a:round/>
                      <a:headEnd len="sm" w="sm" type="none"/>
                      <a:tailEnd len="sm" w="sm" type="none"/>
                    </a:lnB>
                    <a:solidFill>
                      <a:srgbClr val="F1F3F4"/>
                    </a:solidFill>
                  </a:tcPr>
                </a:tc>
              </a:tr>
            </a:tbl>
          </a:graphicData>
        </a:graphic>
      </p:graphicFrame>
      <p:sp>
        <p:nvSpPr>
          <p:cNvPr id="190" name="Google Shape;190;p43"/>
          <p:cNvSpPr txBox="1"/>
          <p:nvPr>
            <p:ph idx="1" type="body"/>
          </p:nvPr>
        </p:nvSpPr>
        <p:spPr>
          <a:xfrm>
            <a:off x="916332" y="2311188"/>
            <a:ext cx="15751800" cy="5616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Based on the requirements of your case study, fill in the table on the next slide with SLOs and SLIs as shown in the example below.</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44"/>
          <p:cNvSpPr txBox="1"/>
          <p:nvPr>
            <p:ph type="title"/>
          </p:nvPr>
        </p:nvSpPr>
        <p:spPr>
          <a:xfrm>
            <a:off x="914350" y="920500"/>
            <a:ext cx="109179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3. Defining SLIs and SLOs</a:t>
            </a:r>
            <a:endParaRPr/>
          </a:p>
        </p:txBody>
      </p:sp>
      <p:sp>
        <p:nvSpPr>
          <p:cNvPr id="196" name="Google Shape;196;p44"/>
          <p:cNvSpPr txBox="1"/>
          <p:nvPr>
            <p:ph idx="1" type="body"/>
          </p:nvPr>
        </p:nvSpPr>
        <p:spPr>
          <a:xfrm>
            <a:off x="916332" y="2311188"/>
            <a:ext cx="15751800" cy="5616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Based on the requirements of your case study, fill in the table below with SLOs and SLIs.</a:t>
            </a:r>
            <a:endParaRPr/>
          </a:p>
        </p:txBody>
      </p:sp>
      <p:graphicFrame>
        <p:nvGraphicFramePr>
          <p:cNvPr id="197" name="Google Shape;197;p44"/>
          <p:cNvGraphicFramePr/>
          <p:nvPr/>
        </p:nvGraphicFramePr>
        <p:xfrm>
          <a:off x="914400" y="3482188"/>
          <a:ext cx="3000000" cy="3000000"/>
        </p:xfrm>
        <a:graphic>
          <a:graphicData uri="http://schemas.openxmlformats.org/drawingml/2006/table">
            <a:tbl>
              <a:tblPr>
                <a:noFill/>
                <a:tableStyleId>{5D386148-0BDA-4318-96F4-FF22208D3515}</a:tableStyleId>
              </a:tblPr>
              <a:tblGrid>
                <a:gridCol w="3470900"/>
                <a:gridCol w="6581175"/>
                <a:gridCol w="6409475"/>
              </a:tblGrid>
              <a:tr h="430575">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User story</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SLO</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c>
                  <a:txBody>
                    <a:bodyPr/>
                    <a:lstStyle/>
                    <a:p>
                      <a:pPr indent="0" lvl="0" marL="0" rtl="0" algn="l">
                        <a:spcBef>
                          <a:spcPts val="0"/>
                        </a:spcBef>
                        <a:spcAft>
                          <a:spcPts val="0"/>
                        </a:spcAft>
                        <a:buNone/>
                      </a:pPr>
                      <a:r>
                        <a:rPr lang="en" sz="2800">
                          <a:solidFill>
                            <a:srgbClr val="FFFFFF"/>
                          </a:solidFill>
                          <a:latin typeface="Roboto Medium"/>
                          <a:ea typeface="Roboto Medium"/>
                          <a:cs typeface="Roboto Medium"/>
                          <a:sym typeface="Roboto Medium"/>
                        </a:rPr>
                        <a:t>SLI</a:t>
                      </a:r>
                      <a:endParaRPr sz="2800">
                        <a:solidFill>
                          <a:srgbClr val="FFFFFF"/>
                        </a:solidFill>
                        <a:latin typeface="Roboto Medium"/>
                        <a:ea typeface="Roboto Medium"/>
                        <a:cs typeface="Roboto Medium"/>
                        <a:sym typeface="Roboto Medium"/>
                      </a:endParaRPr>
                    </a:p>
                  </a:txBody>
                  <a:tcPr marT="109725" marB="109725" marR="91425" marL="274300" anchor="ctr">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A73E8"/>
                    </a:solidFill>
                  </a:tcPr>
                </a:tc>
              </a:tr>
              <a:tr h="386325">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55425" marB="15542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55425" marB="15542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55425" marB="15542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386325">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55425" marB="155425" marR="18287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55425" marB="155425" marR="18287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i="1" sz="2400">
                        <a:solidFill>
                          <a:srgbClr val="202124"/>
                        </a:solidFill>
                        <a:latin typeface="Roboto"/>
                        <a:ea typeface="Roboto"/>
                        <a:cs typeface="Roboto"/>
                        <a:sym typeface="Roboto"/>
                      </a:endParaRPr>
                    </a:p>
                  </a:txBody>
                  <a:tcPr marT="155425" marB="155425" marR="18287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50700">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50700">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50700">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F1F3F4"/>
                    </a:solidFill>
                  </a:tcPr>
                </a:tc>
              </a:tr>
              <a:tr h="450700">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tcPr>
                </a:tc>
              </a:tr>
              <a:tr h="450700">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chemeClr val="dk2">
                          <a:alpha val="0"/>
                        </a:scheme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chemeClr val="dk2">
                          <a:alpha val="0"/>
                        </a:schemeClr>
                      </a:solidFill>
                      <a:prstDash val="solid"/>
                      <a:round/>
                      <a:headEnd len="sm" w="sm" type="none"/>
                      <a:tailEnd len="sm" w="sm" type="none"/>
                    </a:lnB>
                    <a:solidFill>
                      <a:srgbClr val="F1F3F4"/>
                    </a:solidFill>
                  </a:tcPr>
                </a:tc>
                <a:tc>
                  <a:txBody>
                    <a:bodyPr/>
                    <a:lstStyle/>
                    <a:p>
                      <a:pPr indent="0" lvl="0" marL="0" rtl="0" algn="l">
                        <a:spcBef>
                          <a:spcPts val="0"/>
                        </a:spcBef>
                        <a:spcAft>
                          <a:spcPts val="0"/>
                        </a:spcAft>
                        <a:buNone/>
                      </a:pPr>
                      <a:r>
                        <a:t/>
                      </a:r>
                      <a:endParaRPr sz="3000">
                        <a:latin typeface="Google Sans"/>
                        <a:ea typeface="Google Sans"/>
                        <a:cs typeface="Google Sans"/>
                        <a:sym typeface="Google Sans"/>
                      </a:endParaRPr>
                    </a:p>
                  </a:txBody>
                  <a:tcPr marT="155425" marB="155425" marR="91425" marL="274300">
                    <a:lnL cap="flat" cmpd="sng" w="38100">
                      <a:solidFill>
                        <a:srgbClr val="FFFFFF">
                          <a:alpha val="0"/>
                        </a:srgbClr>
                      </a:solidFill>
                      <a:prstDash val="solid"/>
                      <a:round/>
                      <a:headEnd len="sm" w="sm" type="none"/>
                      <a:tailEnd len="sm" w="sm" type="none"/>
                    </a:lnL>
                    <a:lnR cap="flat" cmpd="sng" w="381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9525">
                      <a:solidFill>
                        <a:schemeClr val="dk2">
                          <a:alpha val="0"/>
                        </a:schemeClr>
                      </a:solidFill>
                      <a:prstDash val="solid"/>
                      <a:round/>
                      <a:headEnd len="sm" w="sm" type="none"/>
                      <a:tailEnd len="sm" w="sm" type="none"/>
                    </a:lnB>
                    <a:solidFill>
                      <a:srgbClr val="F1F3F4"/>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5"/>
          <p:cNvSpPr/>
          <p:nvPr/>
        </p:nvSpPr>
        <p:spPr>
          <a:xfrm>
            <a:off x="2280148" y="5003748"/>
            <a:ext cx="1922700" cy="11667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5"/>
          <p:cNvSpPr/>
          <p:nvPr/>
        </p:nvSpPr>
        <p:spPr>
          <a:xfrm>
            <a:off x="2388748" y="5165030"/>
            <a:ext cx="1705500" cy="8448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Roboto"/>
                <a:ea typeface="Roboto"/>
                <a:cs typeface="Roboto"/>
                <a:sym typeface="Roboto"/>
              </a:rPr>
              <a:t>Web</a:t>
            </a:r>
            <a:endParaRPr sz="2100">
              <a:solidFill>
                <a:schemeClr val="dk1"/>
              </a:solidFill>
              <a:latin typeface="Roboto"/>
              <a:ea typeface="Roboto"/>
              <a:cs typeface="Roboto"/>
              <a:sym typeface="Roboto"/>
            </a:endParaRPr>
          </a:p>
          <a:p>
            <a:pPr indent="0" lvl="0" marL="0" rtl="0" algn="ctr">
              <a:spcBef>
                <a:spcPts val="0"/>
              </a:spcBef>
              <a:spcAft>
                <a:spcPts val="0"/>
              </a:spcAft>
              <a:buNone/>
            </a:pPr>
            <a:r>
              <a:rPr lang="en" sz="2100">
                <a:solidFill>
                  <a:schemeClr val="dk1"/>
                </a:solidFill>
                <a:latin typeface="Roboto"/>
                <a:ea typeface="Roboto"/>
                <a:cs typeface="Roboto"/>
                <a:sym typeface="Roboto"/>
              </a:rPr>
              <a:t>UI</a:t>
            </a:r>
            <a:endParaRPr sz="2100">
              <a:solidFill>
                <a:schemeClr val="dk1"/>
              </a:solidFill>
              <a:latin typeface="Roboto"/>
              <a:ea typeface="Roboto"/>
              <a:cs typeface="Roboto"/>
              <a:sym typeface="Roboto"/>
            </a:endParaRPr>
          </a:p>
        </p:txBody>
      </p:sp>
      <p:sp>
        <p:nvSpPr>
          <p:cNvPr id="204" name="Google Shape;204;p45"/>
          <p:cNvSpPr/>
          <p:nvPr/>
        </p:nvSpPr>
        <p:spPr>
          <a:xfrm>
            <a:off x="2280148" y="6538406"/>
            <a:ext cx="1922700" cy="11667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5"/>
          <p:cNvSpPr/>
          <p:nvPr/>
        </p:nvSpPr>
        <p:spPr>
          <a:xfrm>
            <a:off x="2389026" y="6699356"/>
            <a:ext cx="1705500" cy="8448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Roboto"/>
                <a:ea typeface="Roboto"/>
                <a:cs typeface="Roboto"/>
                <a:sym typeface="Roboto"/>
              </a:rPr>
              <a:t>Mobile</a:t>
            </a:r>
            <a:endParaRPr sz="2100">
              <a:solidFill>
                <a:schemeClr val="dk1"/>
              </a:solidFill>
              <a:latin typeface="Roboto"/>
              <a:ea typeface="Roboto"/>
              <a:cs typeface="Roboto"/>
              <a:sym typeface="Roboto"/>
            </a:endParaRPr>
          </a:p>
          <a:p>
            <a:pPr indent="0" lvl="0" marL="0" rtl="0" algn="ctr">
              <a:spcBef>
                <a:spcPts val="0"/>
              </a:spcBef>
              <a:spcAft>
                <a:spcPts val="0"/>
              </a:spcAft>
              <a:buNone/>
            </a:pPr>
            <a:r>
              <a:rPr lang="en" sz="2100">
                <a:solidFill>
                  <a:schemeClr val="dk1"/>
                </a:solidFill>
                <a:latin typeface="Roboto"/>
                <a:ea typeface="Roboto"/>
                <a:cs typeface="Roboto"/>
                <a:sym typeface="Roboto"/>
              </a:rPr>
              <a:t>UI</a:t>
            </a:r>
            <a:endParaRPr sz="2100">
              <a:solidFill>
                <a:schemeClr val="dk1"/>
              </a:solidFill>
              <a:latin typeface="Roboto"/>
              <a:ea typeface="Roboto"/>
              <a:cs typeface="Roboto"/>
              <a:sym typeface="Roboto"/>
            </a:endParaRPr>
          </a:p>
        </p:txBody>
      </p:sp>
      <p:sp>
        <p:nvSpPr>
          <p:cNvPr id="206" name="Google Shape;206;p45"/>
          <p:cNvSpPr/>
          <p:nvPr/>
        </p:nvSpPr>
        <p:spPr>
          <a:xfrm>
            <a:off x="5113581" y="7831397"/>
            <a:ext cx="1922700" cy="11667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5"/>
          <p:cNvSpPr/>
          <p:nvPr/>
        </p:nvSpPr>
        <p:spPr>
          <a:xfrm>
            <a:off x="5222459" y="7992567"/>
            <a:ext cx="1705500" cy="8448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Roboto"/>
                <a:ea typeface="Roboto"/>
                <a:cs typeface="Roboto"/>
                <a:sym typeface="Roboto"/>
              </a:rPr>
              <a:t>Auth</a:t>
            </a:r>
            <a:endParaRPr sz="2100">
              <a:solidFill>
                <a:schemeClr val="dk1"/>
              </a:solidFill>
              <a:latin typeface="Roboto"/>
              <a:ea typeface="Roboto"/>
              <a:cs typeface="Roboto"/>
              <a:sym typeface="Roboto"/>
            </a:endParaRPr>
          </a:p>
          <a:p>
            <a:pPr indent="0" lvl="0" marL="0" rtl="0" algn="ctr">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208" name="Google Shape;208;p45"/>
          <p:cNvSpPr/>
          <p:nvPr/>
        </p:nvSpPr>
        <p:spPr>
          <a:xfrm>
            <a:off x="7538080" y="4127621"/>
            <a:ext cx="1922700" cy="11634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5"/>
          <p:cNvSpPr/>
          <p:nvPr/>
        </p:nvSpPr>
        <p:spPr>
          <a:xfrm>
            <a:off x="7645727" y="4286921"/>
            <a:ext cx="1708500" cy="8448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Roboto"/>
                <a:ea typeface="Roboto"/>
                <a:cs typeface="Roboto"/>
                <a:sym typeface="Roboto"/>
              </a:rPr>
              <a:t>Products</a:t>
            </a:r>
            <a:endParaRPr sz="2100">
              <a:solidFill>
                <a:schemeClr val="dk1"/>
              </a:solidFill>
              <a:latin typeface="Roboto"/>
              <a:ea typeface="Roboto"/>
              <a:cs typeface="Roboto"/>
              <a:sym typeface="Roboto"/>
            </a:endParaRPr>
          </a:p>
          <a:p>
            <a:pPr indent="0" lvl="0" marL="0" rtl="0" algn="ctr">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210" name="Google Shape;210;p45"/>
          <p:cNvSpPr/>
          <p:nvPr/>
        </p:nvSpPr>
        <p:spPr>
          <a:xfrm>
            <a:off x="10937893" y="3427860"/>
            <a:ext cx="1923900" cy="27573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5"/>
          <p:cNvSpPr/>
          <p:nvPr/>
        </p:nvSpPr>
        <p:spPr>
          <a:xfrm>
            <a:off x="11047387" y="3582858"/>
            <a:ext cx="1705500" cy="8448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Roboto"/>
                <a:ea typeface="Roboto"/>
                <a:cs typeface="Roboto"/>
                <a:sym typeface="Roboto"/>
              </a:rPr>
              <a:t>Accounts</a:t>
            </a:r>
            <a:endParaRPr sz="2100">
              <a:solidFill>
                <a:schemeClr val="dk1"/>
              </a:solidFill>
              <a:latin typeface="Roboto"/>
              <a:ea typeface="Roboto"/>
              <a:cs typeface="Roboto"/>
              <a:sym typeface="Roboto"/>
            </a:endParaRPr>
          </a:p>
          <a:p>
            <a:pPr indent="0" lvl="0" marL="0" rtl="0" algn="ctr">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212" name="Google Shape;212;p45"/>
          <p:cNvSpPr/>
          <p:nvPr/>
        </p:nvSpPr>
        <p:spPr>
          <a:xfrm>
            <a:off x="10937893" y="6540242"/>
            <a:ext cx="1923900" cy="27540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5"/>
          <p:cNvSpPr/>
          <p:nvPr/>
        </p:nvSpPr>
        <p:spPr>
          <a:xfrm>
            <a:off x="11047387" y="6701396"/>
            <a:ext cx="1705500" cy="8448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Roboto"/>
                <a:ea typeface="Roboto"/>
                <a:cs typeface="Roboto"/>
                <a:sym typeface="Roboto"/>
              </a:rPr>
              <a:t>Analytics</a:t>
            </a:r>
            <a:endParaRPr sz="2100">
              <a:solidFill>
                <a:schemeClr val="dk1"/>
              </a:solidFill>
              <a:latin typeface="Roboto"/>
              <a:ea typeface="Roboto"/>
              <a:cs typeface="Roboto"/>
              <a:sym typeface="Roboto"/>
            </a:endParaRPr>
          </a:p>
          <a:p>
            <a:pPr indent="0" lvl="0" marL="0" rtl="0" algn="ctr">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214" name="Google Shape;214;p45"/>
          <p:cNvSpPr/>
          <p:nvPr/>
        </p:nvSpPr>
        <p:spPr>
          <a:xfrm>
            <a:off x="7549247" y="5744129"/>
            <a:ext cx="1922700" cy="27573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5"/>
          <p:cNvSpPr/>
          <p:nvPr/>
        </p:nvSpPr>
        <p:spPr>
          <a:xfrm>
            <a:off x="7658125" y="5905292"/>
            <a:ext cx="1705500" cy="8448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Roboto"/>
                <a:ea typeface="Roboto"/>
                <a:cs typeface="Roboto"/>
                <a:sym typeface="Roboto"/>
              </a:rPr>
              <a:t>Customer</a:t>
            </a:r>
            <a:endParaRPr sz="2100">
              <a:solidFill>
                <a:schemeClr val="dk1"/>
              </a:solidFill>
              <a:latin typeface="Roboto"/>
              <a:ea typeface="Roboto"/>
              <a:cs typeface="Roboto"/>
              <a:sym typeface="Roboto"/>
            </a:endParaRPr>
          </a:p>
          <a:p>
            <a:pPr indent="0" lvl="0" marL="0" rtl="0" algn="ctr">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cxnSp>
        <p:nvCxnSpPr>
          <p:cNvPr id="216" name="Google Shape;216;p45"/>
          <p:cNvCxnSpPr>
            <a:stCxn id="204" idx="3"/>
            <a:endCxn id="214" idx="1"/>
          </p:cNvCxnSpPr>
          <p:nvPr/>
        </p:nvCxnSpPr>
        <p:spPr>
          <a:xfrm>
            <a:off x="4202848" y="7121756"/>
            <a:ext cx="3346500" cy="900"/>
          </a:xfrm>
          <a:prstGeom prst="straightConnector1">
            <a:avLst/>
          </a:prstGeom>
          <a:noFill/>
          <a:ln cap="flat" cmpd="sng" w="28575">
            <a:solidFill>
              <a:schemeClr val="accent1"/>
            </a:solidFill>
            <a:prstDash val="solid"/>
            <a:round/>
            <a:headEnd len="med" w="med" type="none"/>
            <a:tailEnd len="med" w="med" type="triangle"/>
          </a:ln>
        </p:spPr>
      </p:cxnSp>
      <p:sp>
        <p:nvSpPr>
          <p:cNvPr id="217" name="Google Shape;217;p45"/>
          <p:cNvSpPr/>
          <p:nvPr/>
        </p:nvSpPr>
        <p:spPr>
          <a:xfrm>
            <a:off x="14083952" y="6146113"/>
            <a:ext cx="1923900" cy="11667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5"/>
          <p:cNvSpPr/>
          <p:nvPr/>
        </p:nvSpPr>
        <p:spPr>
          <a:xfrm>
            <a:off x="14193152" y="6307274"/>
            <a:ext cx="1705500" cy="848700"/>
          </a:xfrm>
          <a:prstGeom prst="roundRect">
            <a:avLst>
              <a:gd fmla="val 16667" name="adj"/>
            </a:avLst>
          </a:prstGeom>
          <a:solidFill>
            <a:srgbClr val="DADC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Roboto"/>
                <a:ea typeface="Roboto"/>
                <a:cs typeface="Roboto"/>
                <a:sym typeface="Roboto"/>
              </a:rPr>
              <a:t>Reporting Service</a:t>
            </a:r>
            <a:endParaRPr sz="2100">
              <a:solidFill>
                <a:schemeClr val="dk1"/>
              </a:solidFill>
              <a:latin typeface="Roboto"/>
              <a:ea typeface="Roboto"/>
              <a:cs typeface="Roboto"/>
              <a:sym typeface="Roboto"/>
            </a:endParaRPr>
          </a:p>
        </p:txBody>
      </p:sp>
      <p:sp>
        <p:nvSpPr>
          <p:cNvPr id="219" name="Google Shape;219;p45"/>
          <p:cNvSpPr/>
          <p:nvPr/>
        </p:nvSpPr>
        <p:spPr>
          <a:xfrm>
            <a:off x="7720779" y="6879191"/>
            <a:ext cx="1554480" cy="1526723"/>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2100">
                <a:solidFill>
                  <a:srgbClr val="FFFFFF"/>
                </a:solidFill>
                <a:latin typeface="Roboto Medium"/>
                <a:ea typeface="Roboto Medium"/>
                <a:cs typeface="Roboto Medium"/>
                <a:sym typeface="Roboto Medium"/>
              </a:rPr>
              <a:t>Customer</a:t>
            </a:r>
            <a:endParaRPr sz="2100">
              <a:solidFill>
                <a:srgbClr val="FFFFFF"/>
              </a:solidFill>
              <a:latin typeface="Roboto Medium"/>
              <a:ea typeface="Roboto Medium"/>
              <a:cs typeface="Roboto Medium"/>
              <a:sym typeface="Roboto Medium"/>
            </a:endParaRPr>
          </a:p>
          <a:p>
            <a:pPr indent="0" lvl="0" marL="0" rtl="0" algn="ctr">
              <a:spcBef>
                <a:spcPts val="0"/>
              </a:spcBef>
              <a:spcAft>
                <a:spcPts val="0"/>
              </a:spcAft>
              <a:buNone/>
            </a:pPr>
            <a:r>
              <a:rPr lang="en" sz="2100">
                <a:solidFill>
                  <a:srgbClr val="FFFFFF"/>
                </a:solidFill>
                <a:latin typeface="Roboto Medium"/>
                <a:ea typeface="Roboto Medium"/>
                <a:cs typeface="Roboto Medium"/>
                <a:sym typeface="Roboto Medium"/>
              </a:rPr>
              <a:t>Database</a:t>
            </a:r>
            <a:endParaRPr sz="2100">
              <a:solidFill>
                <a:srgbClr val="FFFFFF"/>
              </a:solidFill>
              <a:latin typeface="Roboto Medium"/>
              <a:ea typeface="Roboto Medium"/>
              <a:cs typeface="Roboto Medium"/>
              <a:sym typeface="Roboto Medium"/>
            </a:endParaRPr>
          </a:p>
        </p:txBody>
      </p:sp>
      <p:sp>
        <p:nvSpPr>
          <p:cNvPr id="220" name="Google Shape;220;p45"/>
          <p:cNvSpPr/>
          <p:nvPr/>
        </p:nvSpPr>
        <p:spPr>
          <a:xfrm>
            <a:off x="11124999" y="4550627"/>
            <a:ext cx="1554480" cy="1526723"/>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2100">
                <a:solidFill>
                  <a:srgbClr val="FFFFFF"/>
                </a:solidFill>
                <a:latin typeface="Roboto Medium"/>
                <a:ea typeface="Roboto Medium"/>
                <a:cs typeface="Roboto Medium"/>
                <a:sym typeface="Roboto Medium"/>
              </a:rPr>
              <a:t>Accounts</a:t>
            </a:r>
            <a:endParaRPr sz="2100">
              <a:solidFill>
                <a:srgbClr val="FFFFFF"/>
              </a:solidFill>
              <a:latin typeface="Roboto Medium"/>
              <a:ea typeface="Roboto Medium"/>
              <a:cs typeface="Roboto Medium"/>
              <a:sym typeface="Roboto Medium"/>
            </a:endParaRPr>
          </a:p>
          <a:p>
            <a:pPr indent="0" lvl="0" marL="0" rtl="0" algn="ctr">
              <a:spcBef>
                <a:spcPts val="0"/>
              </a:spcBef>
              <a:spcAft>
                <a:spcPts val="0"/>
              </a:spcAft>
              <a:buNone/>
            </a:pPr>
            <a:r>
              <a:rPr lang="en" sz="2100">
                <a:solidFill>
                  <a:srgbClr val="FFFFFF"/>
                </a:solidFill>
                <a:latin typeface="Roboto Medium"/>
                <a:ea typeface="Roboto Medium"/>
                <a:cs typeface="Roboto Medium"/>
                <a:sym typeface="Roboto Medium"/>
              </a:rPr>
              <a:t>Database</a:t>
            </a:r>
            <a:endParaRPr sz="2100">
              <a:solidFill>
                <a:srgbClr val="FFFFFF"/>
              </a:solidFill>
              <a:latin typeface="Roboto Medium"/>
              <a:ea typeface="Roboto Medium"/>
              <a:cs typeface="Roboto Medium"/>
              <a:sym typeface="Roboto Medium"/>
            </a:endParaRPr>
          </a:p>
        </p:txBody>
      </p:sp>
      <p:sp>
        <p:nvSpPr>
          <p:cNvPr id="221" name="Google Shape;221;p45"/>
          <p:cNvSpPr/>
          <p:nvPr/>
        </p:nvSpPr>
        <p:spPr>
          <a:xfrm>
            <a:off x="11124999" y="7688499"/>
            <a:ext cx="1554480" cy="1526723"/>
          </a:xfrm>
          <a:prstGeom prst="flowChartMagneticDisk">
            <a:avLst/>
          </a:prstGeom>
          <a:solidFill>
            <a:srgbClr val="1A73E8"/>
          </a:solidFill>
          <a:ln cap="flat" cmpd="sng" w="19050">
            <a:solidFill>
              <a:srgbClr val="FFFFFF"/>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spcBef>
                <a:spcPts val="0"/>
              </a:spcBef>
              <a:spcAft>
                <a:spcPts val="0"/>
              </a:spcAft>
              <a:buNone/>
            </a:pPr>
            <a:r>
              <a:rPr lang="en" sz="2100">
                <a:solidFill>
                  <a:srgbClr val="FFFFFF"/>
                </a:solidFill>
                <a:latin typeface="Roboto Medium"/>
                <a:ea typeface="Roboto Medium"/>
                <a:cs typeface="Roboto Medium"/>
                <a:sym typeface="Roboto Medium"/>
              </a:rPr>
              <a:t>Data</a:t>
            </a:r>
            <a:endParaRPr sz="2100">
              <a:solidFill>
                <a:srgbClr val="FFFFFF"/>
              </a:solidFill>
              <a:latin typeface="Roboto Medium"/>
              <a:ea typeface="Roboto Medium"/>
              <a:cs typeface="Roboto Medium"/>
              <a:sym typeface="Roboto Medium"/>
            </a:endParaRPr>
          </a:p>
          <a:p>
            <a:pPr indent="0" lvl="0" marL="0" rtl="0" algn="ctr">
              <a:spcBef>
                <a:spcPts val="0"/>
              </a:spcBef>
              <a:spcAft>
                <a:spcPts val="0"/>
              </a:spcAft>
              <a:buNone/>
            </a:pPr>
            <a:r>
              <a:rPr lang="en" sz="2100">
                <a:solidFill>
                  <a:srgbClr val="FFFFFF"/>
                </a:solidFill>
                <a:latin typeface="Roboto Medium"/>
                <a:ea typeface="Roboto Medium"/>
                <a:cs typeface="Roboto Medium"/>
                <a:sym typeface="Roboto Medium"/>
              </a:rPr>
              <a:t>Warehouse</a:t>
            </a:r>
            <a:endParaRPr sz="2100">
              <a:solidFill>
                <a:srgbClr val="FFFFFF"/>
              </a:solidFill>
              <a:latin typeface="Roboto Medium"/>
              <a:ea typeface="Roboto Medium"/>
              <a:cs typeface="Roboto Medium"/>
              <a:sym typeface="Roboto Medium"/>
            </a:endParaRPr>
          </a:p>
        </p:txBody>
      </p:sp>
      <p:cxnSp>
        <p:nvCxnSpPr>
          <p:cNvPr id="222" name="Google Shape;222;p45"/>
          <p:cNvCxnSpPr>
            <a:stCxn id="202" idx="0"/>
            <a:endCxn id="208" idx="1"/>
          </p:cNvCxnSpPr>
          <p:nvPr/>
        </p:nvCxnSpPr>
        <p:spPr>
          <a:xfrm rot="-5400000">
            <a:off x="5242648" y="2708298"/>
            <a:ext cx="294300" cy="4296600"/>
          </a:xfrm>
          <a:prstGeom prst="bentConnector2">
            <a:avLst/>
          </a:prstGeom>
          <a:noFill/>
          <a:ln cap="flat" cmpd="sng" w="28575">
            <a:solidFill>
              <a:schemeClr val="accent1"/>
            </a:solidFill>
            <a:prstDash val="solid"/>
            <a:round/>
            <a:headEnd len="med" w="med" type="none"/>
            <a:tailEnd len="med" w="med" type="triangle"/>
          </a:ln>
        </p:spPr>
      </p:cxnSp>
      <p:cxnSp>
        <p:nvCxnSpPr>
          <p:cNvPr id="223" name="Google Shape;223;p45"/>
          <p:cNvCxnSpPr>
            <a:stCxn id="202" idx="3"/>
            <a:endCxn id="207" idx="0"/>
          </p:cNvCxnSpPr>
          <p:nvPr/>
        </p:nvCxnSpPr>
        <p:spPr>
          <a:xfrm>
            <a:off x="4202848" y="5587098"/>
            <a:ext cx="1872300" cy="2405400"/>
          </a:xfrm>
          <a:prstGeom prst="bentConnector2">
            <a:avLst/>
          </a:prstGeom>
          <a:noFill/>
          <a:ln cap="flat" cmpd="sng" w="28575">
            <a:solidFill>
              <a:schemeClr val="accent1"/>
            </a:solidFill>
            <a:prstDash val="solid"/>
            <a:round/>
            <a:headEnd len="med" w="med" type="none"/>
            <a:tailEnd len="med" w="med" type="triangle"/>
          </a:ln>
        </p:spPr>
      </p:cxnSp>
      <p:cxnSp>
        <p:nvCxnSpPr>
          <p:cNvPr id="224" name="Google Shape;224;p45"/>
          <p:cNvCxnSpPr>
            <a:stCxn id="204" idx="2"/>
            <a:endCxn id="207" idx="1"/>
          </p:cNvCxnSpPr>
          <p:nvPr/>
        </p:nvCxnSpPr>
        <p:spPr>
          <a:xfrm flipH="1" rot="-5400000">
            <a:off x="3877048" y="7069556"/>
            <a:ext cx="709800" cy="1980900"/>
          </a:xfrm>
          <a:prstGeom prst="bentConnector2">
            <a:avLst/>
          </a:prstGeom>
          <a:noFill/>
          <a:ln cap="flat" cmpd="sng" w="28575">
            <a:solidFill>
              <a:schemeClr val="accent1"/>
            </a:solidFill>
            <a:prstDash val="solid"/>
            <a:round/>
            <a:headEnd len="med" w="med" type="none"/>
            <a:tailEnd len="med" w="med" type="triangle"/>
          </a:ln>
        </p:spPr>
      </p:cxnSp>
      <p:cxnSp>
        <p:nvCxnSpPr>
          <p:cNvPr id="225" name="Google Shape;225;p45"/>
          <p:cNvCxnSpPr>
            <a:stCxn id="208" idx="3"/>
            <a:endCxn id="226" idx="1"/>
          </p:cNvCxnSpPr>
          <p:nvPr/>
        </p:nvCxnSpPr>
        <p:spPr>
          <a:xfrm>
            <a:off x="9460780" y="4709321"/>
            <a:ext cx="1508100" cy="9300"/>
          </a:xfrm>
          <a:prstGeom prst="straightConnector1">
            <a:avLst/>
          </a:prstGeom>
          <a:noFill/>
          <a:ln cap="flat" cmpd="sng" w="28575">
            <a:solidFill>
              <a:schemeClr val="accent1"/>
            </a:solidFill>
            <a:prstDash val="solid"/>
            <a:round/>
            <a:headEnd len="med" w="med" type="none"/>
            <a:tailEnd len="med" w="med" type="triangle"/>
          </a:ln>
        </p:spPr>
      </p:cxnSp>
      <p:cxnSp>
        <p:nvCxnSpPr>
          <p:cNvPr id="227" name="Google Shape;227;p45"/>
          <p:cNvCxnSpPr>
            <a:stCxn id="214" idx="3"/>
            <a:endCxn id="228" idx="1"/>
          </p:cNvCxnSpPr>
          <p:nvPr/>
        </p:nvCxnSpPr>
        <p:spPr>
          <a:xfrm flipH="1" rot="10800000">
            <a:off x="9471947" y="5167079"/>
            <a:ext cx="1497000" cy="1955700"/>
          </a:xfrm>
          <a:prstGeom prst="bentConnector3">
            <a:avLst>
              <a:gd fmla="val 49996" name="adj1"/>
            </a:avLst>
          </a:prstGeom>
          <a:noFill/>
          <a:ln cap="flat" cmpd="sng" w="28575">
            <a:solidFill>
              <a:schemeClr val="accent1"/>
            </a:solidFill>
            <a:prstDash val="solid"/>
            <a:round/>
            <a:headEnd len="med" w="med" type="none"/>
            <a:tailEnd len="med" w="med" type="triangle"/>
          </a:ln>
        </p:spPr>
      </p:cxnSp>
      <p:sp>
        <p:nvSpPr>
          <p:cNvPr id="226" name="Google Shape;226;p45"/>
          <p:cNvSpPr/>
          <p:nvPr/>
        </p:nvSpPr>
        <p:spPr>
          <a:xfrm>
            <a:off x="10968828" y="4538818"/>
            <a:ext cx="244500" cy="35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5"/>
          <p:cNvSpPr/>
          <p:nvPr/>
        </p:nvSpPr>
        <p:spPr>
          <a:xfrm>
            <a:off x="10968828" y="4987140"/>
            <a:ext cx="244500" cy="35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9" name="Google Shape;229;p45"/>
          <p:cNvCxnSpPr>
            <a:stCxn id="217" idx="1"/>
            <a:endCxn id="212" idx="3"/>
          </p:cNvCxnSpPr>
          <p:nvPr/>
        </p:nvCxnSpPr>
        <p:spPr>
          <a:xfrm flipH="1">
            <a:off x="12861752" y="6729463"/>
            <a:ext cx="1222200" cy="1187700"/>
          </a:xfrm>
          <a:prstGeom prst="bentConnector3">
            <a:avLst>
              <a:gd fmla="val 30106" name="adj1"/>
            </a:avLst>
          </a:prstGeom>
          <a:noFill/>
          <a:ln cap="flat" cmpd="sng" w="28575">
            <a:solidFill>
              <a:schemeClr val="accent1"/>
            </a:solidFill>
            <a:prstDash val="solid"/>
            <a:round/>
            <a:headEnd len="med" w="med" type="none"/>
            <a:tailEnd len="med" w="med" type="triangle"/>
          </a:ln>
        </p:spPr>
      </p:cxnSp>
      <p:sp>
        <p:nvSpPr>
          <p:cNvPr id="230" name="Google Shape;230;p45"/>
          <p:cNvSpPr txBox="1"/>
          <p:nvPr>
            <p:ph type="title"/>
          </p:nvPr>
        </p:nvSpPr>
        <p:spPr>
          <a:xfrm>
            <a:off x="914350" y="920500"/>
            <a:ext cx="163425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4. Design microservices for your application</a:t>
            </a:r>
            <a:endParaRPr/>
          </a:p>
        </p:txBody>
      </p:sp>
      <p:sp>
        <p:nvSpPr>
          <p:cNvPr id="231" name="Google Shape;231;p45"/>
          <p:cNvSpPr txBox="1"/>
          <p:nvPr>
            <p:ph idx="1" type="body"/>
          </p:nvPr>
        </p:nvSpPr>
        <p:spPr>
          <a:xfrm>
            <a:off x="914350" y="2313432"/>
            <a:ext cx="16342500" cy="5505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a:t>Draw a diagram on the next slide showing your application's microservices and their connections.</a:t>
            </a:r>
            <a:endParaRPr/>
          </a:p>
          <a:p>
            <a:pPr indent="0" lvl="0" marL="0" rtl="0" algn="l">
              <a:spcBef>
                <a:spcPts val="0"/>
              </a:spcBef>
              <a:spcAft>
                <a:spcPts val="1600"/>
              </a:spcAft>
              <a:buNone/>
            </a:pPr>
            <a:r>
              <a:rPr lang="en"/>
              <a:t>Below is an example.</a:t>
            </a:r>
            <a:endParaRPr sz="2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46"/>
          <p:cNvSpPr txBox="1"/>
          <p:nvPr>
            <p:ph type="title"/>
          </p:nvPr>
        </p:nvSpPr>
        <p:spPr>
          <a:xfrm>
            <a:off x="914350" y="920500"/>
            <a:ext cx="16342500" cy="1999800"/>
          </a:xfrm>
          <a:prstGeom prst="rect">
            <a:avLst/>
          </a:prstGeom>
        </p:spPr>
        <p:txBody>
          <a:bodyPr anchorCtr="0" anchor="t" bIns="0" lIns="0" spcFirstLastPara="1" rIns="182850" wrap="square" tIns="0">
            <a:noAutofit/>
          </a:bodyPr>
          <a:lstStyle/>
          <a:p>
            <a:pPr indent="0" lvl="0" marL="0" rtl="0" algn="l">
              <a:spcBef>
                <a:spcPts val="0"/>
              </a:spcBef>
              <a:spcAft>
                <a:spcPts val="0"/>
              </a:spcAft>
              <a:buNone/>
            </a:pPr>
            <a:r>
              <a:rPr lang="en"/>
              <a:t>4. Design microservices for your application</a:t>
            </a:r>
            <a:endParaRPr/>
          </a:p>
        </p:txBody>
      </p:sp>
      <p:sp>
        <p:nvSpPr>
          <p:cNvPr id="237" name="Google Shape;237;p46"/>
          <p:cNvSpPr txBox="1"/>
          <p:nvPr>
            <p:ph idx="1" type="body"/>
          </p:nvPr>
        </p:nvSpPr>
        <p:spPr>
          <a:xfrm>
            <a:off x="914350" y="2313432"/>
            <a:ext cx="16342500" cy="5505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Draw a diagram showing your application's microservices and their connections.</a:t>
            </a:r>
            <a:endParaRPr sz="2600"/>
          </a:p>
        </p:txBody>
      </p:sp>
    </p:spTree>
  </p:cSld>
  <p:clrMapOvr>
    <a:masterClrMapping/>
  </p:clrMapOvr>
</p:sld>
</file>

<file path=ppt/theme/theme1.xml><?xml version="1.0" encoding="utf-8"?>
<a:theme xmlns:a="http://schemas.openxmlformats.org/drawingml/2006/main" xmlns:r="http://schemas.openxmlformats.org/officeDocument/2006/relationships" name="Cloud 2020">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a:themeElements>
    <a:clrScheme name="Google">
      <a:dk1>
        <a:srgbClr val="3B83F3"/>
      </a:dk1>
      <a:lt1>
        <a:srgbClr val="EA4335"/>
      </a:lt1>
      <a:dk2>
        <a:srgbClr val="34A853"/>
      </a:dk2>
      <a:lt2>
        <a:srgbClr val="FBBC05"/>
      </a:lt2>
      <a:accent1>
        <a:srgbClr val="FFFFFF"/>
      </a:accent1>
      <a:accent2>
        <a:srgbClr val="757575"/>
      </a:accent2>
      <a:accent3>
        <a:srgbClr val="BFBFBF"/>
      </a:accent3>
      <a:accent4>
        <a:srgbClr val="093D90"/>
      </a:accent4>
      <a:accent5>
        <a:srgbClr val="0D5BD8"/>
      </a:accent5>
      <a:accent6>
        <a:srgbClr val="FFFFFF"/>
      </a:accent6>
      <a:hlink>
        <a:srgbClr val="1155CC"/>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